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2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59278" y="663492"/>
            <a:ext cx="9755187" cy="1546602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/>
              <a:t>История улицы – история Победы!</a:t>
            </a:r>
            <a:br>
              <a:rPr lang="ru-RU" sz="4500" dirty="0" smtClean="0"/>
            </a:br>
            <a:r>
              <a:rPr lang="ru-RU" sz="4500" dirty="0" smtClean="0"/>
              <a:t>Улица 13-ой Гвардейской дивизии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60324" y="3049946"/>
            <a:ext cx="9755187" cy="1373528"/>
          </a:xfrm>
        </p:spPr>
        <p:txBody>
          <a:bodyPr numCol="2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Ахлиманов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Илья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Владислава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Шапиева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Милана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21420000">
            <a:off x="936647" y="2386678"/>
            <a:ext cx="9755187" cy="468682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«В» класс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1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92205" y="757423"/>
            <a:ext cx="3744917" cy="409321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 награждена: Почетное звание Гвардейская, орденами Ленина, двумя орденами Красного Знамени, Суворова II степени и Кутузова II степени, и ей было присвоено наименование «Полтавская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гвардейцев дивизии награждены орденами и медалями Советского Союза. 14 гвардейцев удостоены звания Героя Советского Союза, а ее прославленный командир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А.И.Родимцев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звания дважды Героя Советского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702983" y="4764781"/>
            <a:ext cx="4485025" cy="466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1435" r="-124" b="-154"/>
          <a:stretch/>
        </p:blipFill>
        <p:spPr>
          <a:xfrm>
            <a:off x="7079733" y="592390"/>
            <a:ext cx="3586959" cy="3779463"/>
          </a:xfrm>
        </p:spPr>
      </p:pic>
    </p:spTree>
    <p:extLst>
      <p:ext uri="{BB962C8B-B14F-4D97-AF65-F5344CB8AC3E}">
        <p14:creationId xmlns:p14="http://schemas.microsoft.com/office/powerpoint/2010/main" val="1820782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0170" y="977674"/>
            <a:ext cx="3584014" cy="300221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легендарной 13-й гвардейской ордена Ленина Краснознаменной дивизии бывшая Солнечная улица решением исполкома городского Совета депутатов трудящихся названа улицей имени 13-й Гвардейской . Которая расположилась в Центральном районе города-героя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518534" y="4599953"/>
            <a:ext cx="4445781" cy="427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на улице 13-ой гвардейской дивизии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5258"/>
          <a:stretch/>
        </p:blipFill>
        <p:spPr>
          <a:xfrm>
            <a:off x="5949691" y="824138"/>
            <a:ext cx="5097463" cy="3461016"/>
          </a:xfrm>
        </p:spPr>
      </p:pic>
    </p:spTree>
    <p:extLst>
      <p:ext uri="{BB962C8B-B14F-4D97-AF65-F5344CB8AC3E}">
        <p14:creationId xmlns:p14="http://schemas.microsoft.com/office/powerpoint/2010/main" val="149892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6409" y="514105"/>
            <a:ext cx="5129955" cy="47889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названий многих улиц Волгограда, а также проспектов и площадей города неразрывно связана со Сталинградской битвой. Места ожесточенных битв и героических подвигов советских воинов нашли самое широкое отражение в названиях самых разных объектов Волгоградской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площадью имени В. И. Ленина находится Гвардейская площадь. Она выдержала все ужасы Великой Отечественной войны – здесь рвались бомбы, мины и снаряды, погибали люди, защищавшие Сталинград от фашистских захватчиков. Оборону площади держали гвардейцы генерала А.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только благодаря их самоотверженности враг не смог прорваться на эту территорию. В память о той беспощадной битве на Гвардейской площади Волгограда оставлены руины разрушенной мельницы....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1" r="-922"/>
          <a:stretch/>
        </p:blipFill>
        <p:spPr>
          <a:xfrm>
            <a:off x="5807908" y="777881"/>
            <a:ext cx="5760000" cy="3108346"/>
          </a:xfrm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6185925" y="4045041"/>
            <a:ext cx="5129955" cy="808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Генерал-майор Герой Советского Союза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А.И.Родимцев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окружении своих бойцов-сибиряков 13-й гвардейской дивизии – 1942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9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9348" y="623990"/>
            <a:ext cx="5129955" cy="47889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ГВАРДЕЙСКАЯ стрелковая дивизия прошла славный боевой путь. Она защищала Киев, сражалась под Курском, Харьковом, Сталинградом, с боями наступая на Запад, форсировала 12   рек и закончила войну освобождением столицы Чехословакии – Праги.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1942 года за успешные боевые действия под Курском 13-я гвардейская дивизия была награждена орденом Ленина, а ее командиру Александру Ильичу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присвоено воинское звание генерал-майора.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поражения советских войск под Харьковом дивизия была переброшена на левый берег Волги, где в скором времени пополнилась оружием, материальной частью.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324917" y="4498206"/>
            <a:ext cx="5129955" cy="808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А.И.Родимцев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офицерами дивизии, декабрь 1941г.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-220" r="6879" b="1"/>
          <a:stretch/>
        </p:blipFill>
        <p:spPr>
          <a:xfrm>
            <a:off x="6324917" y="886929"/>
            <a:ext cx="5015464" cy="3363368"/>
          </a:xfrm>
        </p:spPr>
      </p:pic>
    </p:spTree>
    <p:extLst>
      <p:ext uri="{BB962C8B-B14F-4D97-AF65-F5344CB8AC3E}">
        <p14:creationId xmlns:p14="http://schemas.microsoft.com/office/powerpoint/2010/main" val="933137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5802" y="455239"/>
            <a:ext cx="5801336" cy="47889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1942 года дивизия вошла в состав 62-й армии и получила задачу – переправиться через Волгу в Сталинград, выбить противника с прибрежной полосы, занять и прочно оборонять центральную часть города.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с 14 на 15 сентября  передовой отряд 42-го гвардейского полка – первый батальон, которым командовал старший лейтенант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З.Н.Червяков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переправившись через Волгу, вступил в бой с противником и 15 сентября овладел вокзалом, дав этим возможность переправиться в город всей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дивизии.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два дня немецкие части несколько раз атаковали вокзал, но все их атаки были отбиты.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выхода из строя командира батальона Червякова командование принял его заместитель, старший лейтенант Федосеев. Более десяти суток бились с превосходящими силами врага окруженные гвардейцы. Почти весь батальон воинов-гвардейцев пал смертью храбрых.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781473" y="4812342"/>
            <a:ext cx="4567439" cy="639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Едва ступив на правый берег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гвардейцы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яростно атаковали противника.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 b="2780"/>
          <a:stretch/>
        </p:blipFill>
        <p:spPr>
          <a:xfrm>
            <a:off x="7087480" y="419918"/>
            <a:ext cx="3878262" cy="4324759"/>
          </a:xfrm>
        </p:spPr>
      </p:pic>
    </p:spTree>
    <p:extLst>
      <p:ext uri="{BB962C8B-B14F-4D97-AF65-F5344CB8AC3E}">
        <p14:creationId xmlns:p14="http://schemas.microsoft.com/office/powerpoint/2010/main" val="1438329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9726" y="494278"/>
            <a:ext cx="5129955" cy="47889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39-й гвардейский полк майора Долгова и сводный 416-й стрелковый полк 112-й дивизии капитана Асеева штурмовали и после упорного боя овладели вершиной Мамаева кургана.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штурме высоты особенно отличился взвод лейтенанта Вдовиченко. Он умело бросал гранаты, указывал цели бойцам, вовремя предупреждал об опасности. Также отличился в боях и батальон гвардии капитана Кирина, который первый ворвался в укрытие противника.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21-23 сентября в ожесточенных боях 13-я гвардейская дивизия при поддержке фронтовой артиллерии выдержала самый яростный натиск противника и не допустила его выхода к Волге в центральной части города и овладения им Мамаевым курганом.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218957" y="4372335"/>
            <a:ext cx="5129955" cy="808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Фронтовой кинооператор запечатлел Красное Знамя на Мамаевом кургане.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482"/>
          <a:stretch/>
        </p:blipFill>
        <p:spPr>
          <a:xfrm>
            <a:off x="6431560" y="827858"/>
            <a:ext cx="4917352" cy="3216275"/>
          </a:xfrm>
        </p:spPr>
      </p:pic>
    </p:spTree>
    <p:extLst>
      <p:ext uri="{BB962C8B-B14F-4D97-AF65-F5344CB8AC3E}">
        <p14:creationId xmlns:p14="http://schemas.microsoft.com/office/powerpoint/2010/main" val="158120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4029" y="604368"/>
            <a:ext cx="5530548" cy="48859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1942 года перед дивизией была поставлена задача удержать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города, укрепить и усовершенствовать оборону. В октябре - ноябре 1942 года дивизия, прижатая к Волге, занимала оборону от улицы Киевская (теперь ул. Ю. Гагарина) до восточного склона Мамаева кургана. Бойцы дивизии создали крепкую оборону, превратив отдельные здания в опорные пункты.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9 Января (теперь площадь Ленина) для такого опорного пункта был облюбован жилой четырехэтажный дом, чудом уцелевший среди развалин. Теперь он известен всему миру как Дом сержанта Павлова. В конце сентября 1942 года, захватив этот дом, небольшой гарнизон в течение 58 суток героически оборонялся. Гитлеровцы так и не сумели овладеть этим домом. Защитники дома проявили чудеса храбрости и отваги.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6891358" y="4827089"/>
            <a:ext cx="4061183" cy="613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Подкреплению идет на помощь гарнизону дома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3191" r="-317" b="15375"/>
          <a:stretch/>
        </p:blipFill>
        <p:spPr>
          <a:xfrm>
            <a:off x="7063780" y="604368"/>
            <a:ext cx="3716338" cy="4062024"/>
          </a:xfrm>
        </p:spPr>
      </p:pic>
    </p:spTree>
    <p:extLst>
      <p:ext uri="{BB962C8B-B14F-4D97-AF65-F5344CB8AC3E}">
        <p14:creationId xmlns:p14="http://schemas.microsoft.com/office/powerpoint/2010/main" val="19573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1578" y="482821"/>
            <a:ext cx="10330167" cy="15265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недели шли упорные бои на улицах центральной части города. По 10-12 атак в день приходилось отбивать гвардейцам. Но противник, потеряв тысячи убитых солдат и офицеров, продвинулся на 600-800 метров в сторону Волги.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боев в Сталинграде воины дивизии уничтожили свыше 15 тысяч гитлеровцев, подбили более 100 танков, несколько тысяч немцев было взято в плен.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3271685" y="5211685"/>
            <a:ext cx="5129955" cy="373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насмерть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гвардейцы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2" b="19727"/>
          <a:stretch/>
        </p:blipFill>
        <p:spPr>
          <a:xfrm>
            <a:off x="1369700" y="2001476"/>
            <a:ext cx="8648700" cy="3068929"/>
          </a:xfrm>
        </p:spPr>
      </p:pic>
    </p:spTree>
    <p:extLst>
      <p:ext uri="{BB962C8B-B14F-4D97-AF65-F5344CB8AC3E}">
        <p14:creationId xmlns:p14="http://schemas.microsoft.com/office/powerpoint/2010/main" val="237459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5048" y="510181"/>
            <a:ext cx="4176608" cy="47889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действиями, упорным сопротивлением дивизия сковывала значительные силы противника, остановила его на подступах к Волге, чем способствовала выполнению общей задачи 62-й армии по обороне города.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В.И. Чуйков, оценивая боевые действия дивизии, писал: «С 14 сентября по 25 сентября 13-я гвардейская дивизия приняла на себя групповой удар немцев. Десять дней она дралась с невиданным упорством. Прямо скажу, если бы не дивизия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город оказался бы полностью в руках противника еще в сентябре, примерно, в середине месяца».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5822587" y="4600242"/>
            <a:ext cx="5129955" cy="808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пункт 62-й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штаба Н.И. Крылов,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В.И.Чуйков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К.А.Гуров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А.И.Родимцев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1942г.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-591" r="47" b="11240"/>
          <a:stretch/>
        </p:blipFill>
        <p:spPr>
          <a:xfrm>
            <a:off x="5725792" y="831988"/>
            <a:ext cx="5398127" cy="3535942"/>
          </a:xfrm>
        </p:spPr>
      </p:pic>
    </p:spTree>
    <p:extLst>
      <p:ext uri="{BB962C8B-B14F-4D97-AF65-F5344CB8AC3E}">
        <p14:creationId xmlns:p14="http://schemas.microsoft.com/office/powerpoint/2010/main" val="163372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8217" y="792742"/>
            <a:ext cx="4043177" cy="398017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Сталинградской битвы в мае 1943 года дивизия вошла в состав 32-го гвардейского стрелкового корпуса, которым командовал гвардии генерал-майор А. И. Родимцев.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1945 году 13-я гвардейская стрелковая дивизия переформирована в 13-ю гвардейскую механизированную дивизию. С октября 1956 года дислоцировалась в Мукачево—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1957 года — 21-я гвардейская танковая дивизия, с 1965 года — 13-я гвардейская танковая дивизия. В 1989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расформирована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5657759" y="4486432"/>
            <a:ext cx="5129955" cy="808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битва завершилась победой – На центральной площади города 2 февраля 1943 года.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5634"/>
          <a:stretch>
            <a:fillRect/>
          </a:stretch>
        </p:blipFill>
        <p:spPr>
          <a:xfrm>
            <a:off x="5526265" y="690501"/>
            <a:ext cx="5478462" cy="3441700"/>
          </a:xfrm>
        </p:spPr>
      </p:pic>
    </p:spTree>
    <p:extLst>
      <p:ext uri="{BB962C8B-B14F-4D97-AF65-F5344CB8AC3E}">
        <p14:creationId xmlns:p14="http://schemas.microsoft.com/office/powerpoint/2010/main" val="141709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70</TotalTime>
  <Words>1027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Главное мероприятие</vt:lpstr>
      <vt:lpstr>История улицы – история Победы! Улица 13-ой Гвардейской дивизии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улицы – история Победы! Улица 13-ой Гвардейской дивизии</dc:title>
  <dc:creator>Windows User</dc:creator>
  <cp:lastModifiedBy>Windows User</cp:lastModifiedBy>
  <cp:revision>19</cp:revision>
  <dcterms:created xsi:type="dcterms:W3CDTF">2019-01-27T05:46:20Z</dcterms:created>
  <dcterms:modified xsi:type="dcterms:W3CDTF">2019-01-27T10:33:26Z</dcterms:modified>
</cp:coreProperties>
</file>