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5" d="100"/>
          <a:sy n="55" d="100"/>
        </p:scale>
        <p:origin x="1757" y="115"/>
      </p:cViewPr>
      <p:guideLst>
        <p:guide orient="horz" pos="314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24D4-089A-43BD-8397-C5B24B3F7F61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F39D-BEE4-4472-946B-AE4851EA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70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24D4-089A-43BD-8397-C5B24B3F7F61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F39D-BEE4-4472-946B-AE4851EA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64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24D4-089A-43BD-8397-C5B24B3F7F61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F39D-BEE4-4472-946B-AE4851EA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5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24D4-089A-43BD-8397-C5B24B3F7F61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F39D-BEE4-4472-946B-AE4851EA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03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24D4-089A-43BD-8397-C5B24B3F7F61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F39D-BEE4-4472-946B-AE4851EA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4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24D4-089A-43BD-8397-C5B24B3F7F61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F39D-BEE4-4472-946B-AE4851EA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168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24D4-089A-43BD-8397-C5B24B3F7F61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F39D-BEE4-4472-946B-AE4851EA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99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24D4-089A-43BD-8397-C5B24B3F7F61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F39D-BEE4-4472-946B-AE4851EA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7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24D4-089A-43BD-8397-C5B24B3F7F61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F39D-BEE4-4472-946B-AE4851EA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01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24D4-089A-43BD-8397-C5B24B3F7F61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F39D-BEE4-4472-946B-AE4851EA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44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24D4-089A-43BD-8397-C5B24B3F7F61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F39D-BEE4-4472-946B-AE4851EA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61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524D4-089A-43BD-8397-C5B24B3F7F61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4F39D-BEE4-4472-946B-AE4851EA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09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-ola-museum.ru/userfiles/images/vov/stend1_sm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02" r="71740" b="42180"/>
          <a:stretch/>
        </p:blipFill>
        <p:spPr bwMode="auto">
          <a:xfrm>
            <a:off x="0" y="0"/>
            <a:ext cx="6857998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-235527"/>
            <a:ext cx="7051965" cy="10141527"/>
          </a:xfrm>
          <a:prstGeom prst="rect">
            <a:avLst/>
          </a:prstGeom>
          <a:solidFill>
            <a:schemeClr val="bg1">
              <a:alpha val="94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14350" y="146032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Патриотическая акция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«ОНИ СРАЖАЛИСЬ ЗА РОДИНУ»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1035" y="1020134"/>
            <a:ext cx="3435927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b="1" dirty="0" smtClean="0"/>
              <a:t>ФОТО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44287" y="5625482"/>
            <a:ext cx="494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ИВАНОВ</a:t>
            </a:r>
          </a:p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Иван Иванович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4643" y="6741466"/>
            <a:ext cx="4003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Даты рождения/смерти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454" y="7286084"/>
            <a:ext cx="6373091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о наградах, подвигах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img-fotki.yandex.ru/get/6834/156241142.1cf/0_13a204_932a756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937" y="3692820"/>
            <a:ext cx="3274570" cy="20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Эмблема Гимназии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6" y="98000"/>
            <a:ext cx="1096261" cy="2125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77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19</Words>
  <Application>Microsoft Office PowerPoint</Application>
  <PresentationFormat>Лист A4 (210x297 мм)</PresentationFormat>
  <Paragraphs>23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Савин Евгений Александрович</dc:creator>
  <cp:lastModifiedBy>Савин Евгений Александрович</cp:lastModifiedBy>
  <cp:revision>3</cp:revision>
  <dcterms:created xsi:type="dcterms:W3CDTF">2020-01-24T04:52:59Z</dcterms:created>
  <dcterms:modified xsi:type="dcterms:W3CDTF">2020-01-24T05:05:01Z</dcterms:modified>
</cp:coreProperties>
</file>