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257" r:id="rId3"/>
    <p:sldId id="355" r:id="rId4"/>
    <p:sldId id="356" r:id="rId5"/>
    <p:sldId id="352" r:id="rId6"/>
    <p:sldId id="35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16" autoAdjust="0"/>
  </p:normalViewPr>
  <p:slideViewPr>
    <p:cSldViewPr>
      <p:cViewPr varScale="1">
        <p:scale>
          <a:sx n="69" d="100"/>
          <a:sy n="69" d="100"/>
        </p:scale>
        <p:origin x="5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1956" y="-84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60419-6C3A-4042-8F0C-E5B58F07442A}" type="datetimeFigureOut">
              <a:rPr lang="ru-RU" smtClean="0"/>
              <a:pPr/>
              <a:t>21.10.2019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269DA-6326-4509-9141-F795E4FAF68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6A04-A049-4B4D-AD1C-E93FAD3D106A}" type="datetimeFigureOut">
              <a:rPr lang="ru-RU" smtClean="0"/>
              <a:pPr/>
              <a:t>21.10.2019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5677E-61E4-49C7-8520-BF56A4C8FBA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5677E-61E4-49C7-8520-BF56A4C8FBA4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5D6E5-054E-4B74-8A3A-908E6EE77CE0}" type="slidenum">
              <a:rPr lang="ru-RU"/>
              <a:pPr/>
              <a:t>4</a:t>
            </a:fld>
            <a:endParaRPr lang="ru-RU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97FB0-39D1-4EE9-B943-8665D5FA7947}" type="slidenum">
              <a:rPr lang="ru-RU"/>
              <a:pPr/>
              <a:t>6</a:t>
            </a:fld>
            <a:endParaRPr lang="ru-RU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Подготовить пространственную модель куба или параллелепипеда</a:t>
            </a:r>
          </a:p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19.10.2011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www.konspekturoka.ru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1DF7-BE69-44FF-B272-DDF4C76768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B4FE4-D49C-465B-AA2A-F6DC2F018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4474850" cy="5529897"/>
          </a:xfrm>
        </p:spPr>
        <p:txBody>
          <a:bodyPr/>
          <a:lstStyle/>
          <a:p>
            <a:r>
              <a:rPr lang="ru-RU" b="1" dirty="0"/>
              <a:t>Аракелян София Робертовна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Кандидат на пост </a:t>
            </a:r>
            <a:r>
              <a:rPr lang="ru-RU"/>
              <a:t>президента </a:t>
            </a:r>
            <a:r>
              <a:rPr lang="ru-RU" smtClean="0"/>
              <a:t> республики </a:t>
            </a:r>
            <a:r>
              <a:rPr lang="ru-RU" dirty="0"/>
              <a:t>«Содружество» Гимназии 16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15BD822-DD9C-4DD0-B1E7-C6D189A03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flipV="1">
            <a:off x="457200" y="6126163"/>
            <a:ext cx="231455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60F2822-C649-4E96-B695-7BC7160E4C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54" y="722370"/>
            <a:ext cx="3412781" cy="5154970"/>
          </a:xfrm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676570" y="9806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69B6BF8-004D-4666-B010-CF2D31F23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1DA2CC9-A22D-4B27-88F2-78ACFDEA92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F55ABD71-E98A-4667-832D-A47802021A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0083"/>
            <a:ext cx="8287405" cy="3466780"/>
          </a:xfr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D0E41F27-C548-4D04-9630-6D25B6D6B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id="{A34535C3-FC51-4E3D-A252-9E1D393724B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6096000" y="2590800"/>
            <a:ext cx="1193800" cy="800100"/>
            <a:chOff x="4096" y="2688"/>
            <a:chExt cx="752" cy="504"/>
          </a:xfrm>
        </p:grpSpPr>
        <p:sp>
          <p:nvSpPr>
            <p:cNvPr id="291892" name="Text Box 52"/>
            <p:cNvSpPr txBox="1">
              <a:spLocks noChangeArrowheads="1"/>
            </p:cNvSpPr>
            <p:nvPr/>
          </p:nvSpPr>
          <p:spPr bwMode="auto">
            <a:xfrm>
              <a:off x="4096" y="2712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91894" name="Text Box 54"/>
            <p:cNvSpPr txBox="1">
              <a:spLocks noChangeArrowheads="1"/>
            </p:cNvSpPr>
            <p:nvPr/>
          </p:nvSpPr>
          <p:spPr bwMode="auto">
            <a:xfrm>
              <a:off x="4547" y="2688"/>
              <a:ext cx="30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ru-RU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21B84CF9-255F-4028-861D-8B008E0E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B8EF3C-EF75-45A6-95B2-5C2EEF9AB2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" name="Объект 22">
            <a:extLst>
              <a:ext uri="{FF2B5EF4-FFF2-40B4-BE49-F238E27FC236}">
                <a16:creationId xmlns:a16="http://schemas.microsoft.com/office/drawing/2014/main" id="{82D75201-2512-444D-94BF-B1844F5011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7" y="835654"/>
            <a:ext cx="3949700" cy="5272777"/>
          </a:xfrm>
        </p:spPr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id="{5763B519-3992-42AA-BDEF-C3BF86739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" name="Объект 24">
            <a:extLst>
              <a:ext uri="{FF2B5EF4-FFF2-40B4-BE49-F238E27FC236}">
                <a16:creationId xmlns:a16="http://schemas.microsoft.com/office/drawing/2014/main" id="{980320FB-019F-4FCA-941F-502A047D957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44" y="846138"/>
            <a:ext cx="3941756" cy="5255674"/>
          </a:xfrm>
        </p:spPr>
      </p:pic>
      <p:sp>
        <p:nvSpPr>
          <p:cNvPr id="51" name="Дата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3" name="Нижний колонтитул 52"/>
          <p:cNvSpPr>
            <a:spLocks noGrp="1"/>
          </p:cNvSpPr>
          <p:nvPr>
            <p:ph type="ftr" sz="quarter" idx="11"/>
          </p:nvPr>
        </p:nvSpPr>
        <p:spPr>
          <a:xfrm flipV="1">
            <a:off x="3124200" y="6721475"/>
            <a:ext cx="2895600" cy="1349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6F0B71B-24F0-448F-92F3-D1CCCA53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FC38A42-00A3-4228-B5EB-02B2150194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3" y="764630"/>
            <a:ext cx="3908303" cy="5217513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DD5066C4-ED43-4D4A-A504-1B1E925362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504"/>
            <a:ext cx="3913134" cy="5217513"/>
          </a:xfrm>
        </p:spPr>
      </p:pic>
      <p:sp>
        <p:nvSpPr>
          <p:cNvPr id="29" name="Дата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F419C2-5E0B-4255-B87A-7A837A08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66" y="0"/>
            <a:ext cx="8229600" cy="778032"/>
          </a:xfrm>
        </p:spPr>
        <p:txBody>
          <a:bodyPr/>
          <a:lstStyle/>
          <a:p>
            <a:r>
              <a:rPr lang="ru-RU" b="1" dirty="0"/>
              <a:t>ПРЕДВЫБОРНАЯ ПРОГРАММА: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B206E-D23F-4332-9068-21CA3F85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66" y="733581"/>
            <a:ext cx="8229600" cy="5987893"/>
          </a:xfrm>
        </p:spPr>
        <p:txBody>
          <a:bodyPr>
            <a:normAutofit/>
          </a:bodyPr>
          <a:lstStyle/>
          <a:p>
            <a:r>
              <a:rPr lang="ru-RU" sz="2800" dirty="0"/>
              <a:t>Проведение дней самоуправления</a:t>
            </a:r>
          </a:p>
          <a:p>
            <a:r>
              <a:rPr lang="ru-RU" sz="2800" dirty="0"/>
              <a:t>Приглашение специалистов вспомогательных служб для беседы с учащимися по поводу выбора ими будущей профессии</a:t>
            </a:r>
          </a:p>
          <a:p>
            <a:r>
              <a:rPr lang="ru-RU" sz="2800" dirty="0"/>
              <a:t>Организация спортивных мероприятий</a:t>
            </a:r>
            <a:r>
              <a:rPr lang="en-US" sz="2800" dirty="0"/>
              <a:t>,</a:t>
            </a:r>
            <a:r>
              <a:rPr lang="ru-RU" sz="2800" dirty="0"/>
              <a:t> а также «Зарниц»</a:t>
            </a:r>
          </a:p>
          <a:p>
            <a:r>
              <a:rPr lang="ru-RU" sz="2800" dirty="0"/>
              <a:t>Взять за традицию школы проведение творческих и развлекательных мероприятий («Осенний бал»</a:t>
            </a:r>
            <a:r>
              <a:rPr lang="en-US" sz="2800" dirty="0"/>
              <a:t>,</a:t>
            </a:r>
            <a:r>
              <a:rPr lang="ru-RU" sz="2800" dirty="0"/>
              <a:t> «КВН» и т</a:t>
            </a:r>
            <a:r>
              <a:rPr lang="en-US" sz="2800" dirty="0"/>
              <a:t>.</a:t>
            </a:r>
            <a:r>
              <a:rPr lang="ru-RU" sz="2800" dirty="0"/>
              <a:t>д</a:t>
            </a:r>
            <a:r>
              <a:rPr lang="en-US" sz="2800" dirty="0"/>
              <a:t>.</a:t>
            </a:r>
            <a:r>
              <a:rPr lang="ru-RU" sz="2800" dirty="0"/>
              <a:t>)</a:t>
            </a:r>
          </a:p>
          <a:p>
            <a:r>
              <a:rPr lang="ru-RU" sz="2800" dirty="0"/>
              <a:t>Привлечение активистов в волонтёрское движение</a:t>
            </a:r>
          </a:p>
          <a:p>
            <a:r>
              <a:rPr lang="ru-RU" sz="2800" dirty="0"/>
              <a:t>Создание учебного кабинета</a:t>
            </a:r>
          </a:p>
          <a:p>
            <a:endParaRPr lang="ru-RU" sz="2800" dirty="0"/>
          </a:p>
        </p:txBody>
      </p:sp>
      <p:sp>
        <p:nvSpPr>
          <p:cNvPr id="18" name="Дата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4D1054F-32F7-43D6-942D-FA2F31CAF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8969"/>
            <a:ext cx="8229600" cy="4810592"/>
          </a:xfrm>
        </p:spPr>
        <p:txBody>
          <a:bodyPr/>
          <a:lstStyle/>
          <a:p>
            <a:r>
              <a:rPr lang="ru-RU" b="1" dirty="0"/>
              <a:t>Проголосовав за меня</a:t>
            </a:r>
            <a:r>
              <a:rPr lang="en-US" b="1" dirty="0"/>
              <a:t>,</a:t>
            </a:r>
            <a:r>
              <a:rPr lang="ru-RU" b="1" dirty="0"/>
              <a:t> я думаю вы примите верное решение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5AA4F8C-1128-4876-8E00-854955C7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-747580"/>
            <a:ext cx="2133600" cy="7475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7" name="Дата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1DF7-BE69-44FF-B272-DDF4C76768C6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b="1" 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9557</TotalTime>
  <Words>89</Words>
  <Application>Microsoft Office PowerPoint</Application>
  <PresentationFormat>Экран (4:3)</PresentationFormat>
  <Paragraphs>20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Аракелян София Робертовна  Кандидат на пост президента  республики «Содружество» Гимназии 16</vt:lpstr>
      <vt:lpstr>Презентация PowerPoint</vt:lpstr>
      <vt:lpstr>Презентация PowerPoint</vt:lpstr>
      <vt:lpstr>Презентация PowerPoint</vt:lpstr>
      <vt:lpstr>ПРЕДВЫБОРНАЯ ПРОГРАММА:</vt:lpstr>
      <vt:lpstr>Проголосовав за меня, я думаю вы примите верное решение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класс алгебра</dc:title>
  <dc:creator>Кравченко</dc:creator>
  <cp:lastModifiedBy>teacher</cp:lastModifiedBy>
  <cp:revision>1031</cp:revision>
  <dcterms:created xsi:type="dcterms:W3CDTF">2011-06-18T13:01:16Z</dcterms:created>
  <dcterms:modified xsi:type="dcterms:W3CDTF">2019-10-21T08:24:36Z</dcterms:modified>
</cp:coreProperties>
</file>