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783F52B-DCC5-4AAC-9D2D-C817684F4469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5" d="100"/>
          <a:sy n="55" d="100"/>
        </p:scale>
        <p:origin x="8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Ул.Генерала</a:t>
            </a:r>
            <a:r>
              <a:rPr lang="ru-RU" dirty="0" smtClean="0"/>
              <a:t> Ватутина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Улица Волгограда, названная в честь героя Сталинградской битвы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Презентацию </a:t>
            </a:r>
            <a:br>
              <a:rPr lang="ru-RU" dirty="0" smtClean="0"/>
            </a:br>
            <a:r>
              <a:rPr lang="ru-RU" dirty="0" smtClean="0"/>
              <a:t>подготовил 6 класс «В» </a:t>
            </a:r>
            <a:br>
              <a:rPr lang="ru-RU" dirty="0" smtClean="0"/>
            </a:br>
            <a:r>
              <a:rPr lang="ru-RU" dirty="0" smtClean="0"/>
              <a:t>МОУ Гимназии 16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mtClean="0"/>
              <a:t>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37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Фёдорович Ватутин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²Ð°ÑÑÑÐ¸Ð½ Ð½Ð¸ÐºÐ¾Ð»Ð°Ð¹ ÑÑÐ´Ð¾ÑÐ¾Ð²Ð¸Ñ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184" y="1951325"/>
            <a:ext cx="5874816" cy="477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1184" y="230259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 Улица названа в 1962 году в честь Николая Федоровича Ватутина, военачальника, генерала армии, Героя Советского Союза, участника гражданской войны  В приказе наркома обороны Союза ССР, изданном в день похорон II. Ф. Ватутина, говорилось: «Армия и Флот Советского Союза склоняют свои боевые знамена перед гробом Ватутина и отдают честь одному из лучших полководцев Красной Армии».</a:t>
            </a:r>
          </a:p>
        </p:txBody>
      </p:sp>
    </p:spTree>
    <p:extLst>
      <p:ext uri="{BB962C8B-B14F-4D97-AF65-F5344CB8AC3E}">
        <p14:creationId xmlns:p14="http://schemas.microsoft.com/office/powerpoint/2010/main" val="389170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000" y="2637922"/>
            <a:ext cx="10554574" cy="3636511"/>
          </a:xfrm>
        </p:spPr>
        <p:txBody>
          <a:bodyPr>
            <a:noAutofit/>
          </a:bodyPr>
          <a:lstStyle/>
          <a:p>
            <a:pPr fontAlgn="base"/>
            <a:r>
              <a:rPr lang="ru-RU" sz="1600" dirty="0"/>
              <a:t>Ватутин Николай Федорович (16.12.1901 – 15.04.1944)</a:t>
            </a:r>
          </a:p>
          <a:p>
            <a:pPr fontAlgn="base"/>
            <a:r>
              <a:rPr lang="ru-RU" sz="1600" dirty="0"/>
              <a:t>Родился в селе </a:t>
            </a:r>
            <a:r>
              <a:rPr lang="ru-RU" sz="1600" dirty="0" err="1"/>
              <a:t>Чепухино</a:t>
            </a:r>
            <a:r>
              <a:rPr lang="ru-RU" sz="1600" dirty="0"/>
              <a:t> Белгородской области в семье крестьянина.</a:t>
            </a:r>
          </a:p>
          <a:p>
            <a:pPr fontAlgn="base"/>
            <a:r>
              <a:rPr lang="ru-RU" sz="1600" dirty="0"/>
              <a:t>Генерал армии (1943), Герой Советского Союза (1965, посмертно). В Красной Армии с 1920 г. Участник Гражданской войны. Окончил Военную академию им. М.В. Фрунзе (1929), Военную академию Генштаба (1937). С 1940 г. начальник Оперативного управления, затем 1-й заместитель начальника Генштаба. В июне 1941 г. генерал-лейтенант. В ходе войны начальник штаба Северо-Западного фронта (с июня 1941), заместитель начальника Генштаба (с мая 1942), командующий войсками Воронежского (июль-октябрь 1942 и март-октябрь 1943), Юго-Западного (октябрь 1942 – март 1943), 1-го Украинского (октябрь 1943 – март 1944) фронтов. Войска фронтов под руководством Н.Ф. Ватутина сражались в Сталинградской и Курской битвах, участвовали в освобождении Левобережной Украины, провели </a:t>
            </a:r>
            <a:r>
              <a:rPr lang="ru-RU" sz="1600" dirty="0" err="1"/>
              <a:t>Острогожско-Россошанскую</a:t>
            </a:r>
            <a:r>
              <a:rPr lang="ru-RU" sz="1600" dirty="0"/>
              <a:t>, Киевские наступательную и оборонительную, </a:t>
            </a:r>
            <a:r>
              <a:rPr lang="ru-RU" sz="1600" dirty="0" err="1"/>
              <a:t>Житомирско</a:t>
            </a:r>
            <a:r>
              <a:rPr lang="ru-RU" sz="1600" dirty="0"/>
              <a:t>-Бердичевскую, </a:t>
            </a:r>
            <a:r>
              <a:rPr lang="ru-RU" sz="1600" dirty="0" err="1"/>
              <a:t>Корсунь-Шевченскую</a:t>
            </a:r>
            <a:r>
              <a:rPr lang="ru-RU" sz="1600" dirty="0"/>
              <a:t> и другие операции. 29 февраля 1944 г. был тяжело ранен, 15 апреля умер. Награжден орденом Ленина, орденами Красного Знамени, Суворова 1-й степени, Кутузова I степени, чехословацким орденом. Похоронен в Киеве, на могиле установлен памятник (скульптор Е.В. Вучетич, архитектор Я.Б. Белопольский).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91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426" y="4332878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 Полководческое дарование Н.Ф. Ватутина широко развернулось в годы Великой Отечественной войны. Ставка Верховного Главнокомандования всегда посылала его на важные участки </a:t>
            </a:r>
            <a:r>
              <a:rPr lang="ru-RU" sz="2000" dirty="0" smtClean="0"/>
              <a:t>советско-германского </a:t>
            </a:r>
            <a:r>
              <a:rPr lang="ru-RU" sz="2000" dirty="0"/>
              <a:t>фронта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69269" y="2260892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Летом 1941г., когда враг пытался захватить Воронеж с целью нанесения удара по Москве, генерал Ватутин был назначен командующим войсками Воронежского фронта. Советские воины, измотав силы противника, надолго остановили его на этом участке обороны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443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454" y="196435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Во время битвы у стен Сталинграда Н.Ф. Ватутин командовал войсками Юго-Западного фронта. Его войска нанесли сокрушительный удар по сталинградской </a:t>
            </a:r>
            <a:r>
              <a:rPr lang="ru-RU" sz="2400" dirty="0" err="1"/>
              <a:t>груп</a:t>
            </a:r>
            <a:r>
              <a:rPr lang="ru-RU" sz="2400" dirty="0"/>
              <a:t> </a:t>
            </a:r>
            <a:r>
              <a:rPr lang="ru-RU" sz="2400" dirty="0" err="1"/>
              <a:t>пировке</a:t>
            </a:r>
            <a:r>
              <a:rPr lang="ru-RU" sz="2400" dirty="0"/>
              <a:t> противника южнее г. Серафимовича, прорвали оборону, за четыре дня боев вышли к Дону, с ходу форсировали его, освободили г. Калач и соединились с войсками Сталинградского фронта, замкнув кольцо окружения немецкой группировки</a:t>
            </a: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454" y="1808018"/>
            <a:ext cx="5853546" cy="504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8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5764" y="221263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За выдающиеся заслуги перед Родиной, мужество и героизм, проявленные в боях с немецко-фашистскими захватчиками, Н.Ф. Ватутин награжден орденом Ленина, орденами Красного Знамени, Суворова I степени и Кутузова I степени, а также чехословацким орденом. В канун 20-летия Победы над фашистской Германией ему было посмертно присвоено звание Героя Советского Союза. В 1948г. в Киеве на высоком берегу Днепра ему был поставлен памятник.</a:t>
            </a:r>
          </a:p>
        </p:txBody>
      </p:sp>
    </p:spTree>
    <p:extLst>
      <p:ext uri="{BB962C8B-B14F-4D97-AF65-F5344CB8AC3E}">
        <p14:creationId xmlns:p14="http://schemas.microsoft.com/office/powerpoint/2010/main" val="316617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Орден Красное Знамя</a:t>
            </a:r>
            <a:endParaRPr lang="ru-RU" dirty="0"/>
          </a:p>
        </p:txBody>
      </p:sp>
      <p:pic>
        <p:nvPicPr>
          <p:cNvPr id="3" name="Picture 4" descr="ÐÐ°ÑÑÐ¸Ð½ÐºÐ¸ Ð¿Ð¾ Ð·Ð°Ð¿ÑÐ¾ÑÑ Ð¾ÑÐ´ÐµÐ½ ÐºÑÐ°ÑÐ½Ð¾Ð³Ð¾ Ð·Ð½Ð°Ð¼ÐµÐ½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032" y="2247794"/>
            <a:ext cx="5881254" cy="358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7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Орден Ленина</a:t>
            </a:r>
            <a:endParaRPr lang="ru-RU" dirty="0"/>
          </a:p>
        </p:txBody>
      </p:sp>
      <p:pic>
        <p:nvPicPr>
          <p:cNvPr id="6" name="Picture 2" descr="ÐÐ°ÑÑÐ¸Ð½ÐºÐ¸ Ð¿Ð¾ Ð·Ð°Ð¿ÑÐ¾ÑÑ Ð¾ÑÐ´ÐµÐ½ Ð»ÐµÐ½Ð¸Ð½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437" y="2222287"/>
            <a:ext cx="5119254" cy="4338247"/>
          </a:xfrm>
          <a:prstGeom prst="rect">
            <a:avLst/>
          </a:prstGeom>
          <a:noFill/>
          <a:effectLst>
            <a:outerShdw blurRad="50800" dir="1440000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82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767" y="1847872"/>
            <a:ext cx="10554574" cy="3636511"/>
          </a:xfrm>
        </p:spPr>
        <p:txBody>
          <a:bodyPr/>
          <a:lstStyle/>
          <a:p>
            <a:r>
              <a:rPr lang="ru-RU" dirty="0" smtClean="0"/>
              <a:t>Орден Кутузова 1 степени                                                       Орден Суворова 1 степени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717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19" y="3032702"/>
            <a:ext cx="3319679" cy="338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ÐÐ°ÑÑÐ¸Ð½ÐºÐ¸ Ð¿Ð¾ Ð·Ð°Ð¿ÑÐ¾ÑÑ Ð¾ÑÐ´ÐµÐ½ ÑÑÐ²Ð¾ÑÐ¾Ð²Ð° 1 ÑÑÐµÐ¿ÐµÐ½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32702"/>
            <a:ext cx="3527424" cy="3388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516</Words>
  <Application>Microsoft Office PowerPoint</Application>
  <PresentationFormat>Широкоэкранный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Цитаты</vt:lpstr>
      <vt:lpstr>Ул.Генерала Ватутина</vt:lpstr>
      <vt:lpstr>Николай Фёдорович Ватутин</vt:lpstr>
      <vt:lpstr>Биография</vt:lpstr>
      <vt:lpstr>История</vt:lpstr>
      <vt:lpstr>История</vt:lpstr>
      <vt:lpstr>Награды</vt:lpstr>
      <vt:lpstr>Награды </vt:lpstr>
      <vt:lpstr>Награды</vt:lpstr>
      <vt:lpstr>Награды</vt:lpstr>
      <vt:lpstr>Презентацию  подготовил 6 класс «В»  МОУ Гимназии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Ул.Генерала Ватутина</dc:title>
  <dc:creator>ГамлэтЩапкуАдэн-ПК</dc:creator>
  <cp:lastModifiedBy>Христова Елена Борисовна</cp:lastModifiedBy>
  <cp:revision>6</cp:revision>
  <dcterms:created xsi:type="dcterms:W3CDTF">2019-01-29T10:53:38Z</dcterms:created>
  <dcterms:modified xsi:type="dcterms:W3CDTF">2019-01-31T10:47:09Z</dcterms:modified>
</cp:coreProperties>
</file>