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3" r:id="rId3"/>
    <p:sldId id="272" r:id="rId4"/>
    <p:sldId id="275" r:id="rId5"/>
    <p:sldId id="277" r:id="rId6"/>
    <p:sldId id="278" r:id="rId7"/>
    <p:sldId id="279" r:id="rId8"/>
    <p:sldId id="280" r:id="rId9"/>
    <p:sldId id="281" r:id="rId10"/>
    <p:sldId id="288" r:id="rId11"/>
    <p:sldId id="282" r:id="rId12"/>
    <p:sldId id="283" r:id="rId13"/>
    <p:sldId id="284" r:id="rId14"/>
    <p:sldId id="285" r:id="rId15"/>
    <p:sldId id="257" r:id="rId16"/>
    <p:sldId id="258" r:id="rId17"/>
    <p:sldId id="287" r:id="rId18"/>
    <p:sldId id="286" r:id="rId19"/>
    <p:sldId id="259" r:id="rId20"/>
    <p:sldId id="260" r:id="rId21"/>
    <p:sldId id="261" r:id="rId22"/>
    <p:sldId id="262" r:id="rId23"/>
    <p:sldId id="264" r:id="rId24"/>
    <p:sldId id="266" r:id="rId25"/>
    <p:sldId id="267" r:id="rId26"/>
    <p:sldId id="268" r:id="rId27"/>
    <p:sldId id="269" r:id="rId28"/>
    <p:sldId id="270" r:id="rId29"/>
    <p:sldId id="271" r:id="rId30"/>
    <p:sldId id="291" r:id="rId31"/>
    <p:sldId id="292" r:id="rId32"/>
    <p:sldId id="293" r:id="rId33"/>
    <p:sldId id="294" r:id="rId34"/>
    <p:sldId id="295" r:id="rId35"/>
    <p:sldId id="265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D3A232-AFEB-433A-BBE1-39A8CA7A6F23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A5C7EE-0B56-44EB-85C2-DD4071DD3B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Кружок «Мир моих интересов»</a:t>
            </a:r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284847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«Создание необыкновенных цветов обычных цветов»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0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Облако в банке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6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21128"/>
          </a:xfrm>
        </p:spPr>
        <p:txBody>
          <a:bodyPr/>
          <a:lstStyle/>
          <a:p>
            <a:r>
              <a:rPr lang="ru-RU" dirty="0" smtClean="0"/>
              <a:t>Мини-проект «Распорядок дня первоклассника»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17123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Мини-проект «Подарок маме»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04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со смальтой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4634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Экскурсия в краеведческий музей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700" y="1547795"/>
            <a:ext cx="3348038" cy="244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3200" dirty="0" err="1" smtClean="0"/>
              <a:t>Кейсовое</a:t>
            </a:r>
            <a:r>
              <a:rPr lang="ru-RU" sz="3200" dirty="0" smtClean="0"/>
              <a:t> занятие по теме: «Животные Волгоградской области»</a:t>
            </a:r>
            <a:endParaRPr lang="ru-RU" sz="32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</p:spTree>
    <p:extLst>
      <p:ext uri="{BB962C8B-B14F-4D97-AF65-F5344CB8AC3E}">
        <p14:creationId xmlns:p14="http://schemas.microsoft.com/office/powerpoint/2010/main" val="9076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0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783" y="1398588"/>
            <a:ext cx="2048933" cy="274320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52" y="1400175"/>
            <a:ext cx="2048933" cy="2743200"/>
          </a:xfrm>
        </p:spPr>
      </p:pic>
    </p:spTree>
    <p:extLst>
      <p:ext uri="{BB962C8B-B14F-4D97-AF65-F5344CB8AC3E}">
        <p14:creationId xmlns:p14="http://schemas.microsoft.com/office/powerpoint/2010/main" val="29643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6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Мини-проект по теме: «Животные Волгоградской области»</a:t>
            </a:r>
            <a:endParaRPr lang="ru-RU" sz="36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700" y="1490299"/>
            <a:ext cx="3348038" cy="256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35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Древнее жилище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Одежда древних людей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«Древние люди»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170228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Руководитель: Гончарова Лариса Александровна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992" y="731838"/>
            <a:ext cx="3262841" cy="4894262"/>
          </a:xfrm>
        </p:spPr>
      </p:pic>
    </p:spTree>
    <p:extLst>
      <p:ext uri="{BB962C8B-B14F-4D97-AF65-F5344CB8AC3E}">
        <p14:creationId xmlns:p14="http://schemas.microsoft.com/office/powerpoint/2010/main" val="23713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со смальтой.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Костюм индейцев.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30905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Буклеты.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5700" y="1416331"/>
            <a:ext cx="3348038" cy="271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Акция «Спасём нашу планету»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3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Тема: «Одежда древних людей»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330780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Национальные костюмы.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Тема: «Национальности Волгоградской области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16182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Изготовление книг своими руками.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009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Тема: «Школа глазами домашних животных»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1587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Тема: «Новогодние игрушки»</a:t>
            </a:r>
            <a:endParaRPr lang="ru-RU" sz="36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27" y="731996"/>
            <a:ext cx="4634345" cy="3474720"/>
          </a:xfrm>
        </p:spPr>
      </p:pic>
    </p:spTree>
    <p:extLst>
      <p:ext uri="{BB962C8B-B14F-4D97-AF65-F5344CB8AC3E}">
        <p14:creationId xmlns:p14="http://schemas.microsoft.com/office/powerpoint/2010/main" val="39645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Панда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Тема: «Необычные животные»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0643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err="1" smtClean="0"/>
              <a:t>Пластилинография</a:t>
            </a:r>
            <a:r>
              <a:rPr lang="ru-RU" sz="3200" dirty="0" smtClean="0"/>
              <a:t> по теме: «Необычные животные»</a:t>
            </a:r>
            <a:endParaRPr lang="ru-RU" sz="32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7572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Мини-проект по теме: «Автомобили»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У всех всё получилось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6081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785712"/>
          </a:xfrm>
        </p:spPr>
        <p:txBody>
          <a:bodyPr/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и развитие элементов системного мышления, исследовательских и коммуникативных навыков учащихся.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познавательного интереса к культурным, социальным, технологическим особенностям разных стран, включение в познавательную деятельность.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умения выделять главное, осмыслять полученную информацию.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3.Развитие умений и навыков групповой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8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dirty="0" smtClean="0"/>
              <a:t>Учимся печатать фото на цветном принтере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Тема: «Книги»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96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Экскурсия в школьную библиотеку по теме: «Книги»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121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Египет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Великобритания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Большое путешествие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507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Индия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Разминка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Большое путешествие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6851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Работа в группе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Выполняем задания по карточкам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Большое путешествие</a:t>
            </a:r>
            <a:endParaRPr lang="ru-RU" sz="40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178150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родитель может посмотреть отчёт о проделанной работе кружка  в социальной сети «В Контакте».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16632"/>
            <a:ext cx="6336704" cy="409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94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</a:t>
            </a:r>
            <a:b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«Мир моих интересов» </a:t>
            </a:r>
            <a:br>
              <a:rPr lang="ru-RU" sz="4000" dirty="0">
                <a:solidFill>
                  <a:prstClr val="black">
                    <a:lumMod val="75000"/>
                    <a:lumOff val="25000"/>
                  </a:prst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9" y="731838"/>
            <a:ext cx="4633382" cy="3475037"/>
          </a:xfrm>
        </p:spPr>
      </p:pic>
    </p:spTree>
    <p:extLst>
      <p:ext uri="{BB962C8B-B14F-4D97-AF65-F5344CB8AC3E}">
        <p14:creationId xmlns:p14="http://schemas.microsoft.com/office/powerpoint/2010/main" val="26493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Мини-проект  «Планетарий»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22" y="731838"/>
            <a:ext cx="5212555" cy="3475037"/>
          </a:xfrm>
        </p:spPr>
      </p:pic>
    </p:spTree>
    <p:extLst>
      <p:ext uri="{BB962C8B-B14F-4D97-AF65-F5344CB8AC3E}">
        <p14:creationId xmlns:p14="http://schemas.microsoft.com/office/powerpoint/2010/main" val="302768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000" dirty="0" smtClean="0"/>
              <a:t>Выдуваем пузыри.</a:t>
            </a:r>
            <a:br>
              <a:rPr lang="ru-RU" sz="4000" dirty="0" smtClean="0"/>
            </a:br>
            <a:r>
              <a:rPr lang="ru-RU" sz="4000" dirty="0" smtClean="0"/>
              <a:t> У кого больше?</a:t>
            </a:r>
            <a:endParaRPr lang="ru-RU" sz="4000" dirty="0"/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7299"/>
            <a:ext cx="3348038" cy="2508951"/>
          </a:xfrm>
        </p:spPr>
      </p:pic>
    </p:spTree>
    <p:extLst>
      <p:ext uri="{BB962C8B-B14F-4D97-AF65-F5344CB8AC3E}">
        <p14:creationId xmlns:p14="http://schemas.microsoft.com/office/powerpoint/2010/main" val="35445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Победители проекта</a:t>
            </a:r>
            <a:br>
              <a:rPr lang="ru-RU" dirty="0" smtClean="0"/>
            </a:br>
            <a:r>
              <a:rPr lang="ru-RU" sz="3200" dirty="0" smtClean="0"/>
              <a:t>«Самый большой пузырь»</a:t>
            </a:r>
            <a:endParaRPr lang="ru-RU" sz="32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</p:spTree>
    <p:extLst>
      <p:ext uri="{BB962C8B-B14F-4D97-AF65-F5344CB8AC3E}">
        <p14:creationId xmlns:p14="http://schemas.microsoft.com/office/powerpoint/2010/main" val="7450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Мини-проект «Город собак» и «Аквариум»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29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«Золушка»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5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16261"/>
            <a:ext cx="3348038" cy="2511028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515269"/>
            <a:ext cx="3346450" cy="250983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29719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«Создание необыкновенных цветов обычных цветов»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2947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112</TotalTime>
  <Words>295</Words>
  <Application>Microsoft Office PowerPoint</Application>
  <PresentationFormat>Экран (4:3)</PresentationFormat>
  <Paragraphs>59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Кружок «Мир моих интересов»</vt:lpstr>
      <vt:lpstr>Руководитель: Гончарова Лариса Александровна</vt:lpstr>
      <vt:lpstr>Презентация PowerPoint</vt:lpstr>
      <vt:lpstr>Мини-проект  «Планетарий»</vt:lpstr>
      <vt:lpstr>Выдуваем пузыри.  У кого больше?</vt:lpstr>
      <vt:lpstr>Победители проекта «Самый большой пузырь»</vt:lpstr>
      <vt:lpstr>Мини-проект «Город собак» и «Аквариум»</vt:lpstr>
      <vt:lpstr>Проект «Золушка» </vt:lpstr>
      <vt:lpstr>«Создание необыкновенных цветов обычных цветов» </vt:lpstr>
      <vt:lpstr>«Создание необыкновенных цветов обычных цветов» </vt:lpstr>
      <vt:lpstr>Облако в банке</vt:lpstr>
      <vt:lpstr>Мини-проект «Распорядок дня первоклассника»</vt:lpstr>
      <vt:lpstr>Мини-проект «Подарок маме»</vt:lpstr>
      <vt:lpstr>Работа со смальтой</vt:lpstr>
      <vt:lpstr>Кейсовое занятие по теме: «Животные Волгоградской области»</vt:lpstr>
      <vt:lpstr>Домашнее задание</vt:lpstr>
      <vt:lpstr>Домашнее задание</vt:lpstr>
      <vt:lpstr>Мини-проект по теме: «Животные Волгоградской области»</vt:lpstr>
      <vt:lpstr>Тема: «Древние люди»</vt:lpstr>
      <vt:lpstr>Презентация PowerPoint</vt:lpstr>
      <vt:lpstr>Презентация PowerPoint</vt:lpstr>
      <vt:lpstr>Тема: «Одежда древних людей»</vt:lpstr>
      <vt:lpstr>Тема: «Национальности Волгоградской области»</vt:lpstr>
      <vt:lpstr>Изготовление книг своими руками.</vt:lpstr>
      <vt:lpstr>Тема: «Школа глазами домашних животных»</vt:lpstr>
      <vt:lpstr>Тема: «Новогодние игрушки»</vt:lpstr>
      <vt:lpstr>Тема: «Необычные животные»</vt:lpstr>
      <vt:lpstr>Пластилинография по теме: «Необычные животные»</vt:lpstr>
      <vt:lpstr>Презентация PowerPoint</vt:lpstr>
      <vt:lpstr> </vt:lpstr>
      <vt:lpstr>Экскурсия в школьную библиотеку по теме: «Книги»</vt:lpstr>
      <vt:lpstr>Большое путешествие  </vt:lpstr>
      <vt:lpstr>Большое путешествие</vt:lpstr>
      <vt:lpstr>Большое путешествие</vt:lpstr>
      <vt:lpstr>Каждый родитель может посмотреть отчёт о проделанной работе кружка  в социальной сети «В Контакте». </vt:lpstr>
      <vt:lpstr>Добро пожаловать в «Мир моих интересов»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Кружок «Мир моих интересов»</dc:title>
  <dc:creator>Лариса</dc:creator>
  <cp:lastModifiedBy>Лариса</cp:lastModifiedBy>
  <cp:revision>15</cp:revision>
  <dcterms:created xsi:type="dcterms:W3CDTF">2016-01-29T12:56:03Z</dcterms:created>
  <dcterms:modified xsi:type="dcterms:W3CDTF">2016-02-02T12:19:53Z</dcterms:modified>
</cp:coreProperties>
</file>