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5" r:id="rId4"/>
    <p:sldId id="259" r:id="rId5"/>
    <p:sldId id="267" r:id="rId6"/>
    <p:sldId id="266" r:id="rId7"/>
    <p:sldId id="261" r:id="rId8"/>
    <p:sldId id="262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F9E80F-8C33-412F-BFA6-B880C324388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5130BB-E389-4A80-80BA-E296C8EE89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Выполнила ученица 5 Б класса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Кондрашова Евгения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20880" cy="3024336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УЛИЦА 13-Й ГВАРДЕЙСКОЙ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олгоград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5267325" cy="42798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548680"/>
            <a:ext cx="2681880" cy="56886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память о легендарной 13-й гвардейской  ордена Ленина Краснознаменной дивизии  бывшая Солнечная улица  решением исполкома  городского  Совета  депутатов  трудящихся названа улицей имени 13-й Гвардейской.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696744" cy="5261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0527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Улица 13-й Гвардейской (бывшая Солнечная) находится в Центральном районе  города- героя Волгограда.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ойц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5170" y="457200"/>
            <a:ext cx="3794760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476672"/>
            <a:ext cx="3545976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13-я гвардейская стрелковая дивизия прошла славный боевой путь. Она защищала Киев, сражалась под Курском, Харьковом, Сталинградом, с боями наступая на Запад, форсировала 12 рек и закончила войну освобождением столицы Чехословакии –Праги.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ои в город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638898"/>
            <a:ext cx="3816424" cy="5201591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марте 1942 года за успешные боевые действия под Курском 13-я гвардейская дивизия была награждена орденом Ленина, а ее командиру Александру Ильичу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Родимцеву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было присвоено воинское звание генерал-майор.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епра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5196430" cy="3754421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24128" y="980728"/>
            <a:ext cx="3041920" cy="41764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сентябре 1942 года дивизия вошла в состав 62-й армии и получила задачу – переправиться через Волгу в Сталинград, выбить противника с прибрежной полосы, занять и прочно оборонять центральную часть 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ои в город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476672"/>
            <a:ext cx="3816424" cy="552604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976664"/>
          </a:xfrm>
        </p:spPr>
        <p:txBody>
          <a:bodyPr anchor="t"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эти тяжелые  для Сталинграда сентябрьские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многом благодаря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действиям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13-й гвардейской стрелковой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дивизии,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переправившейся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 смертоносным огнём через Волгу, был отбит 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немцев Мамаев курган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не допущены вражеские войска к берегу Волги.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512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Активными действиями , упорным сопротивлением  дивизия сковывала значительные  силы противника ,  остановила его на подступах к Волге , чем способствовала выполнению  обшей задачи 62-й армии по обороне города.</a:t>
            </a:r>
            <a:endParaRPr lang="ru-RU" sz="2400" dirty="0"/>
          </a:p>
        </p:txBody>
      </p:sp>
      <p:pic>
        <p:nvPicPr>
          <p:cNvPr id="7" name="Содержимое 6" descr="general_arodimcev_v_stalingrade_1942.1dzdul47n76s0ow48wwoocw40.ejcuplo1l0oo0sk8c40s8osc4.th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40760" cy="38084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29px-Родимцев_Александр_Ильич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45216" y="476672"/>
            <a:ext cx="3725801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404664"/>
            <a:ext cx="3617984" cy="58326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Маршал  Советского  Союза В. И. Чуйков, оценивая боевые действия  дивизии, писал : «С 14 сентября по 25 сентября 13-я гвардейская дивизия  приняла на себя групповой удар немцев. Десять дней она дралась с невиданным упорством. Прямо скажу, если бы не дивизия </a:t>
            </a:r>
            <a:r>
              <a:rPr lang="ru-RU" sz="2000" i="1" dirty="0" err="1" smtClean="0"/>
              <a:t>Родимцева</a:t>
            </a:r>
            <a:r>
              <a:rPr lang="ru-RU" sz="2000" i="1" dirty="0" smtClean="0"/>
              <a:t>,</a:t>
            </a:r>
            <a:r>
              <a:rPr lang="ru-RU" sz="2000" dirty="0" smtClean="0"/>
              <a:t> то город оказался бы полностью в руках противника  еще в сентябре, примерно в середине месяца».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За период боев в Сталинграде  воины  дивизии уничтожили свыше  15 тысяч гитлеровцев, подбили  более  100 танков, несколько тысяч немцев было взято в плен.</a:t>
            </a:r>
            <a:endParaRPr lang="ru-RU" sz="3200" dirty="0"/>
          </a:p>
        </p:txBody>
      </p:sp>
      <p:pic>
        <p:nvPicPr>
          <p:cNvPr id="5" name="Содержимое 4" descr="пленны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84503"/>
            <a:ext cx="4059238" cy="56032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669</TotalTime>
  <Words>314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Constantia</vt:lpstr>
      <vt:lpstr>Times New Roman</vt:lpstr>
      <vt:lpstr>Wingdings 2</vt:lpstr>
      <vt:lpstr>Бумажная</vt:lpstr>
      <vt:lpstr>УЛИЦА 13-Й ГВАРДЕЙСКОЙ</vt:lpstr>
      <vt:lpstr>Улица 13-й Гвардейской (бывшая Солнечная) находится в Центральном районе  города- героя Волгограда.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Активными действиями , упорным сопротивлением  дивизия сковывала значительные  силы противника ,  остановила его на подступах к Волге , чем способствовала выполнению  обшей задачи 62-й армии по обороне города.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13-Й ГВАРДЕЙСКОЙ</dc:title>
  <dc:creator>Александр</dc:creator>
  <cp:lastModifiedBy>Христова Елена Борисовна</cp:lastModifiedBy>
  <cp:revision>71</cp:revision>
  <dcterms:created xsi:type="dcterms:W3CDTF">2019-01-26T16:18:12Z</dcterms:created>
  <dcterms:modified xsi:type="dcterms:W3CDTF">2019-01-29T10:20:14Z</dcterms:modified>
</cp:coreProperties>
</file>