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5B52-646F-496D-8C2B-C96E42646282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A2A9-E591-448D-B967-BA674D015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647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5B52-646F-496D-8C2B-C96E42646282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A2A9-E591-448D-B967-BA674D015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542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5B52-646F-496D-8C2B-C96E42646282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A2A9-E591-448D-B967-BA674D015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22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5B52-646F-496D-8C2B-C96E42646282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A2A9-E591-448D-B967-BA674D015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423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5B52-646F-496D-8C2B-C96E42646282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A2A9-E591-448D-B967-BA674D015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298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5B52-646F-496D-8C2B-C96E42646282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A2A9-E591-448D-B967-BA674D015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78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5B52-646F-496D-8C2B-C96E42646282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A2A9-E591-448D-B967-BA674D015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863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5B52-646F-496D-8C2B-C96E42646282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A2A9-E591-448D-B967-BA674D015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87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5B52-646F-496D-8C2B-C96E42646282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A2A9-E591-448D-B967-BA674D015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260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5B52-646F-496D-8C2B-C96E42646282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A2A9-E591-448D-B967-BA674D015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59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5B52-646F-496D-8C2B-C96E42646282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A2A9-E591-448D-B967-BA674D015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254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A5B52-646F-496D-8C2B-C96E42646282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6A2A9-E591-448D-B967-BA674D015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5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772400" cy="1181993"/>
          </a:xfr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Ул.13-й Гвардейской Дивизии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4212600"/>
            <a:ext cx="6372200" cy="263691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Ученика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5Б класса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Коновал Руслана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МОУГимназии№16</a:t>
            </a:r>
          </a:p>
          <a:p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г.Волгограда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к.р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Бреусова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Юлия Витальевна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582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3068960"/>
            <a:ext cx="67687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Дивизия награждена орденами Ленина, двумя орденами Красного Знамени, Суворова II степени и Кутузова II степени, и ей было присвоено наименование “Полтавская”. 2227 гвардейцев дивизии награждены орденами и медалями Советского Союза, в числе награжденных 453 коммуниста. 14 гвардейцев удостоены звания Героя Советского Союза, а ее прославленный командир А. И. Родимцев удостоен звания Героя Советского Союза.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332656"/>
            <a:ext cx="439248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87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9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8444"/>
            <a:ext cx="9144000" cy="12495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65" y="2564903"/>
            <a:ext cx="4517157" cy="30317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9" y="0"/>
            <a:ext cx="4482463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0"/>
            <a:ext cx="4644008" cy="559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70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Ул.13-й Гвардейской Дивизии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2348880"/>
            <a:ext cx="6840760" cy="331236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13-я гвардейская стрелковая дивизия прошла славный боевой путь. Она защищала Киев, сражалась под Курском, Харьковом, Сталинградом, с боями наступая на Запад;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марте 1942 года за успешные боевые действия под Курском 13-я гвардейская дивизия была награждена орденом Ленина, а ее командиру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Родимцеву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было присвоено воинское звание генерал – майора.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поражения наших войск под Харьковом дивизия была переброшена на левый берег Волги, где в скором времени пополнилась оружием, материальной частью. В сентябре 1942 года дивизия вошла в состав 62-й армии и получила задачу – переправиться через Волгу в Сталинград, выбить противника с прибрежной полосы, занять и прочно оборонять центральную.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ночь с 14 на 15 сентября 1942 года передовой отряд 42-го гвардейского полка – первый батальон, которым командовал старший лейтенант З. Н. Червяков, под огнем врага переправившись через Волгу, с ходу вступил в бой с противником и 15 сентября овладел вокзалом, дав этим возможность переправиться в город всей дивизии.</a:t>
            </a:r>
          </a:p>
        </p:txBody>
      </p:sp>
    </p:spTree>
    <p:extLst>
      <p:ext uri="{BB962C8B-B14F-4D97-AF65-F5344CB8AC3E}">
        <p14:creationId xmlns:p14="http://schemas.microsoft.com/office/powerpoint/2010/main" val="1834898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37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407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983" y="692696"/>
            <a:ext cx="8712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последующие 2 дня фашисты несколько раз атаковали вокзал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но все их атаки были отбиты. После выхода из строя командира батальона Червякова командование принял его заместитель, старший лейтенант Федосеев.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Более десяти суток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бились с превосходящими силами врага окруженные гвардейцы. Почти весь батальон воинов-гвардейцев пал смертью храбрых.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16 сентября 39-й гвардейский полк майора Долгова и сводный 416-й полк 112-й дивизии капитана Асеева штурмовали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после упорного боя овладели вершиной Мамаева кургана. При штурме высоты особенно отличился взвод лейтенанта Вдовиченко. Он умело бросал гранаты, указывал цели бойцам, вовремя предупреждал об опасности. Также отличился в боях и батальон гвардии капитана Кирина, который первый ворвался в укрытие противника.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37187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6112"/>
            <a:ext cx="896448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21-23 сентября в ожесточенных боях 13-я гвардейская дивизия при поддержке фронтовой артиллерии выдержала самый яростный натиск противника и не допустила его выхода к Волге в центральной части города и овладение Мамаевым курганом. С октября 1942 года перед дивизией была поставлена задача удержать занимаемую часть города, укрепить и совершенствовать оборону. В октябре – ноябре 1942 года дивизия, прижатая к Волге. Занимала оборону от улицы Киевская (теперь Гагарина) до восточного склона Мамаева кургана. Бойцы дивизии создали крепкую оборону, превратив отдельные здания в опорные пункты.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285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-4138"/>
            <a:ext cx="864096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площади 9 января (теперь площадь Ленина) для такого опорного пункта был облюбован жилой четырехэтажный дом, чудом, уцелевший среди развалин. В конце сентября 1942 года, захватив этот дом, небольшой гарнизон в течение 58 суток героически оборонялся. Гитлеровцы так и не сумели овладеть этим домом. Защитники дома проявили чудеса храбрости и отваги. Две недели шли упорные бои на улицах центральной части города. По 10 – 12 атак в день приходилось отбивать гвардейцам. Но враг, потеряв тысячи убитых солдат и офицеров, продвинулся на 600 – 800 метров в сторону Волги. 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период боев в Сталинграде воины дивизии уничтожили свыше 15 тысяч гитлеровцев, подбили боле 100 танков, несколько тысяч немцев было взято в плен. Активными действиями, упорным сопротивлением дивизия сковывала значительные силы противника, остановила его на подступах к Волге, чем способствовала выполнению общей задачи 62-й армии по обороне города.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3625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51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86" y="0"/>
            <a:ext cx="9180512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28" y="764704"/>
            <a:ext cx="2592288" cy="3312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3928" y="1196752"/>
            <a:ext cx="48245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Маршал Советского Союза В. И. Чуйков, оценивая боевые действия дивизии, писал: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«С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14 сентября по 25 сентября 13-я гвардейская дивизия приняла на себя групповой удар немцев. Десять дней она дралась с невиданным упорством. Прямо скажу, если бы не дивизия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Родимцева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, то город оказался бы полностью в руках противника еще в сентябре, примерно, в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середине месяца.»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348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691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Ул.13-й Гвардейской Дивизии</vt:lpstr>
      <vt:lpstr>Ул.13-й Гвардейской Дивизии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9</cp:revision>
  <dcterms:created xsi:type="dcterms:W3CDTF">2019-01-27T10:24:16Z</dcterms:created>
  <dcterms:modified xsi:type="dcterms:W3CDTF">2019-01-27T14:01:29Z</dcterms:modified>
</cp:coreProperties>
</file>