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6" r:id="rId4"/>
    <p:sldId id="269" r:id="rId5"/>
    <p:sldId id="270" r:id="rId6"/>
    <p:sldId id="257" r:id="rId7"/>
    <p:sldId id="271" r:id="rId8"/>
    <p:sldId id="272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86" d="100"/>
          <a:sy n="86" d="100"/>
        </p:scale>
        <p:origin x="-15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2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995-3E53-4051-B534-46A450A1EA4B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874F-5CD2-477E-8FFA-E187801F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5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995-3E53-4051-B534-46A450A1EA4B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874F-5CD2-477E-8FFA-E187801F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995-3E53-4051-B534-46A450A1EA4B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874F-5CD2-477E-8FFA-E187801F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7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995-3E53-4051-B534-46A450A1EA4B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874F-5CD2-477E-8FFA-E187801F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9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995-3E53-4051-B534-46A450A1EA4B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874F-5CD2-477E-8FFA-E187801F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995-3E53-4051-B534-46A450A1EA4B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874F-5CD2-477E-8FFA-E187801F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83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995-3E53-4051-B534-46A450A1EA4B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874F-5CD2-477E-8FFA-E187801F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6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995-3E53-4051-B534-46A450A1EA4B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874F-5CD2-477E-8FFA-E187801F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995-3E53-4051-B534-46A450A1EA4B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874F-5CD2-477E-8FFA-E187801F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0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995-3E53-4051-B534-46A450A1EA4B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874F-5CD2-477E-8FFA-E187801F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995-3E53-4051-B534-46A450A1EA4B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874F-5CD2-477E-8FFA-E187801F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3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43995-3E53-4051-B534-46A450A1EA4B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7874F-5CD2-477E-8FFA-E187801F3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Улица 13 й </a:t>
            </a:r>
            <a:r>
              <a:rPr lang="ru-RU" dirty="0"/>
              <a:t>Г</a:t>
            </a:r>
            <a:r>
              <a:rPr lang="ru-RU" dirty="0" smtClean="0"/>
              <a:t>вардейской </a:t>
            </a:r>
            <a:r>
              <a:rPr lang="ru-RU" dirty="0" smtClean="0"/>
              <a:t>Дивизии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13176"/>
            <a:ext cx="5580112" cy="17567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Подготовила ученица 5 Б </a:t>
            </a:r>
            <a:r>
              <a:rPr lang="ru-RU" dirty="0" smtClean="0"/>
              <a:t>класса</a:t>
            </a:r>
          </a:p>
          <a:p>
            <a:pPr marL="0" indent="0">
              <a:buNone/>
            </a:pPr>
            <a:r>
              <a:rPr lang="ru-RU" dirty="0" smtClean="0"/>
              <a:t>МОУ </a:t>
            </a:r>
            <a:r>
              <a:rPr lang="ru-RU" dirty="0" smtClean="0"/>
              <a:t>Гимназии №16</a:t>
            </a:r>
          </a:p>
          <a:p>
            <a:pPr marL="0" indent="0">
              <a:buNone/>
            </a:pPr>
            <a:r>
              <a:rPr lang="ru-RU" dirty="0" smtClean="0"/>
              <a:t>Михайлова Анна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6935719" cy="344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80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013176"/>
            <a:ext cx="8928992" cy="1844824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октябре-ноябре дивизия, прижатая к Волге, занимала оборону от улицы Киевской (ныне ул. Ю. Гагарина) до восточного склона Мамаева кургана. Активными действиями, упорным сопротивлением дивизия сковывала значительные силы противника, остановила его на подступах к Волге, чем способствовала выполнению общей задачи 62-й армии по обороне города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8377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308235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 окончании Сталинградской битвы воины 13 Гвардейской дивизии сделали памятную надпись в месте их переправы через Волгу, </a:t>
            </a:r>
            <a:r>
              <a:rPr lang="ru-RU" sz="2800" dirty="0" smtClean="0">
                <a:solidFill>
                  <a:srgbClr val="FF0000"/>
                </a:solidFill>
              </a:rPr>
              <a:t>«Здесь стояли насмерть Гвардейцы </a:t>
            </a:r>
            <a:r>
              <a:rPr lang="ru-RU" sz="2800" dirty="0" err="1" smtClean="0">
                <a:solidFill>
                  <a:srgbClr val="FF0000"/>
                </a:solidFill>
              </a:rPr>
              <a:t>Родимцева</a:t>
            </a:r>
            <a:r>
              <a:rPr lang="ru-RU" sz="2800" dirty="0" smtClean="0">
                <a:solidFill>
                  <a:srgbClr val="FF0000"/>
                </a:solidFill>
              </a:rPr>
              <a:t>».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После </a:t>
            </a:r>
            <a:r>
              <a:rPr lang="ru-RU" sz="2800" dirty="0" smtClean="0"/>
              <a:t>окончания Великой отечественной войны они добавили </a:t>
            </a:r>
            <a:r>
              <a:rPr lang="ru-RU" sz="2800" dirty="0" smtClean="0">
                <a:solidFill>
                  <a:srgbClr val="FF0000"/>
                </a:solidFill>
              </a:rPr>
              <a:t>«Выстояв мы победили смерть</a:t>
            </a:r>
            <a:r>
              <a:rPr lang="ru-RU" sz="2800" dirty="0" smtClean="0">
                <a:solidFill>
                  <a:srgbClr val="FF0000"/>
                </a:solidFill>
              </a:rPr>
              <a:t>».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573016"/>
            <a:ext cx="8003232" cy="255314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" y="3140968"/>
            <a:ext cx="9144000" cy="372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39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228" y="116632"/>
            <a:ext cx="8693545" cy="17281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dirty="0" smtClean="0"/>
              <a:t> В Волгограде имя 13-й Гвардейской дивизии получила бывшая улица Солнечная.</a:t>
            </a:r>
            <a:endParaRPr lang="ru-RU" sz="3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8420"/>
            <a:ext cx="8424936" cy="444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28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50629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Названия главных улиц города-героя Волгограда посвящены самому тяжелому периоду – Великой Отечественной войне.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96952"/>
            <a:ext cx="8363272" cy="31292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7" y="3000336"/>
            <a:ext cx="4104456" cy="303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40" y="2996952"/>
            <a:ext cx="4049215" cy="303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96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85584" cy="6480720"/>
          </a:xfrm>
        </p:spPr>
        <p:txBody>
          <a:bodyPr>
            <a:noAutofit/>
          </a:bodyPr>
          <a:lstStyle/>
          <a:p>
            <a:r>
              <a:rPr lang="ru-RU" sz="3600" dirty="0" smtClean="0"/>
              <a:t>«13 сентября 1942 года было началом периода самого кровопролитного, самого упорного сражения, которое вошло в историю как «оборона Сталинграда», длившаяся до 19 ноября, то есть до перехода советских войск в контрнаступление. </a:t>
            </a:r>
            <a:br>
              <a:rPr lang="ru-RU" sz="3600" dirty="0" smtClean="0"/>
            </a:b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44619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002234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ночь с 14-го на 15 сентября части и подразделения 13-й гвардейской стрелковой ордена Ленина дивизии форсировали Волгу, придя на помощь 62-й армии.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780928"/>
            <a:ext cx="8136903" cy="3960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3696"/>
            <a:ext cx="8127837" cy="393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73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472" y="272590"/>
            <a:ext cx="4449688" cy="5748697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3" y="404664"/>
            <a:ext cx="396044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85692" y="146108"/>
            <a:ext cx="505830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Возглавлял дивизию А.И Родимцев</a:t>
            </a:r>
          </a:p>
          <a:p>
            <a:pPr algn="ctr"/>
            <a:r>
              <a:rPr lang="ru-RU" sz="3200" dirty="0" smtClean="0">
                <a:latin typeface="+mj-lt"/>
              </a:rPr>
              <a:t>В 1936-1937 годах Родимцев – «капитан </a:t>
            </a:r>
            <a:r>
              <a:rPr lang="ru-RU" sz="3200" dirty="0" err="1" smtClean="0">
                <a:latin typeface="+mj-lt"/>
              </a:rPr>
              <a:t>Павлито</a:t>
            </a:r>
            <a:r>
              <a:rPr lang="ru-RU" sz="3200" dirty="0" smtClean="0">
                <a:latin typeface="+mj-lt"/>
              </a:rPr>
              <a:t>» – воевал в Испании. За Испанию ему было присвоено звание Героя Советского Союза. 1939 году окончил Военную академию им. М. В. Фрунзе. В 1940-м участвовал в советско-финской войне.</a:t>
            </a:r>
            <a:br>
              <a:rPr lang="ru-RU" sz="3200" dirty="0" smtClean="0">
                <a:latin typeface="+mj-lt"/>
              </a:rPr>
            </a:br>
            <a:endParaRPr lang="ru-RU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305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16632"/>
            <a:ext cx="3384376" cy="65527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1941-м окончил оперативный факультет Военной академии командного и штурманского состава ВВС Красной Армии. В мае того же года назначен командиром 5-й воздушно-десантной бригады, которая участвовала в обороне Киева.</a:t>
            </a: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511256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62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36712"/>
            <a:ext cx="438943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18475" y="-3940303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  <a:endParaRPr lang="ru-RU" sz="32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60648"/>
            <a:ext cx="43204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+mj-lt"/>
              </a:rPr>
              <a:t>19 </a:t>
            </a:r>
            <a:r>
              <a:rPr lang="ru-RU" sz="3200" dirty="0">
                <a:solidFill>
                  <a:prstClr val="black"/>
                </a:solidFill>
                <a:latin typeface="+mj-lt"/>
              </a:rPr>
              <a:t>января 1942 года 87-я стрелковая дивизия была переформирована в 13-ю гвардейскую стрелковую </a:t>
            </a:r>
            <a:r>
              <a:rPr lang="ru-RU" sz="3200" dirty="0" smtClean="0">
                <a:solidFill>
                  <a:prstClr val="black"/>
                </a:solidFill>
                <a:latin typeface="+mj-lt"/>
              </a:rPr>
              <a:t>дивизию, которая вошла  </a:t>
            </a:r>
            <a:r>
              <a:rPr lang="ru-RU" sz="3200" dirty="0">
                <a:solidFill>
                  <a:prstClr val="black"/>
                </a:solidFill>
                <a:latin typeface="+mj-lt"/>
              </a:rPr>
              <a:t>в состав 62-й армии, героически защищавшей Сталинград</a:t>
            </a:r>
            <a:r>
              <a:rPr lang="ru-RU" sz="2800" dirty="0">
                <a:solidFill>
                  <a:prstClr val="black"/>
                </a:solidFill>
                <a:latin typeface="+mj-lt"/>
              </a:rPr>
              <a:t>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6581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35280" cy="266429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cs typeface="Times New Roman" pitchFamily="18" charset="0"/>
              </a:rPr>
              <a:t>Дислоцировалась дивизия на левом берегу волги в городе Краснослободске. После переправы в Сталинград она сразу же контратаковала противника. Ее удар был совершенно неожиданным для врага. 16 сентября дивизия А. И. </a:t>
            </a:r>
            <a:r>
              <a:rPr lang="ru-RU" sz="2800" dirty="0" err="1" smtClean="0">
                <a:cs typeface="Times New Roman" pitchFamily="18" charset="0"/>
              </a:rPr>
              <a:t>Родимцева</a:t>
            </a:r>
            <a:r>
              <a:rPr lang="ru-RU" sz="2800" dirty="0" smtClean="0">
                <a:cs typeface="Times New Roman" pitchFamily="18" charset="0"/>
              </a:rPr>
              <a:t> отбила Мамаев курган».</a:t>
            </a:r>
            <a:br>
              <a:rPr lang="ru-RU" sz="2800" dirty="0" smtClean="0"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276"/>
            <a:ext cx="903649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11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294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Улица 13 й Гвардейской Дивизии</vt:lpstr>
      <vt:lpstr> В Волгограде имя 13-й Гвардейской дивизии получила бывшая улица Солнечная.</vt:lpstr>
      <vt:lpstr>Названия главных улиц города-героя Волгограда посвящены самому тяжелому периоду – Великой Отечественной войне.  </vt:lpstr>
      <vt:lpstr>«13 сентября 1942 года было началом периода самого кровопролитного, самого упорного сражения, которое вошло в историю как «оборона Сталинграда», длившаяся до 19 ноября, то есть до перехода советских войск в контрнаступление.  </vt:lpstr>
      <vt:lpstr>В ночь с 14-го на 15 сентября части и подразделения 13-й гвардейской стрелковой ордена Ленина дивизии форсировали Волгу, придя на помощь 62-й армии.</vt:lpstr>
      <vt:lpstr>.</vt:lpstr>
      <vt:lpstr>В 1941-м окончил оперативный факультет Военной академии командного и штурманского состава ВВС Красной Армии. В мае того же года назначен командиром 5-й воздушно-десантной бригады, которая участвовала в обороне Киева.</vt:lpstr>
      <vt:lpstr>Презентация PowerPoint</vt:lpstr>
      <vt:lpstr> Дислоцировалась дивизия на левом берегу волги в городе Краснослободске. После переправы в Сталинград она сразу же контратаковала противника. Ее удар был совершенно неожиданным для врага. 16 сентября дивизия А. И. Родимцева отбила Мамаев курган».  </vt:lpstr>
      <vt:lpstr>В октябре-ноябре дивизия, прижатая к Волге, занимала оборону от улицы Киевской (ныне ул. Ю. Гагарина) до восточного склона Мамаева кургана. Активными действиями, упорным сопротивлением дивизия сковывала значительные силы противника, остановила его на подступах к Волге, чем способствовала выполнению общей задачи 62-й армии по обороне города.</vt:lpstr>
      <vt:lpstr>По окончании Сталинградской битвы воины 13 Гвардейской дивизии сделали памятную надпись в месте их переправы через Волгу, «Здесь стояли насмерть Гвардейцы Родимцева».  После окончания Великой отечественной войны они добавили «Выстояв мы победили смерть».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24</cp:revision>
  <dcterms:created xsi:type="dcterms:W3CDTF">2019-01-27T09:57:09Z</dcterms:created>
  <dcterms:modified xsi:type="dcterms:W3CDTF">2019-01-27T14:45:29Z</dcterms:modified>
</cp:coreProperties>
</file>