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6" r:id="rId4"/>
    <p:sldId id="293" r:id="rId5"/>
    <p:sldId id="278" r:id="rId6"/>
    <p:sldId id="297" r:id="rId7"/>
    <p:sldId id="298" r:id="rId8"/>
    <p:sldId id="279" r:id="rId9"/>
    <p:sldId id="299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>
        <p:scale>
          <a:sx n="86" d="100"/>
          <a:sy n="86" d="100"/>
        </p:scale>
        <p:origin x="-109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1B774-4AFB-45C0-B9B3-066140EDFC9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BE30C-2CB0-402E-87A1-E77DDC389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9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BE30C-2CB0-402E-87A1-E77DDC38995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nelius\Documents\mamon\Документы  мамы\Клипы, звуки, презентации\Поверхности\Поверхности\поверхности-1\BRIC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09" y="0"/>
            <a:ext cx="916510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066799" y="-152400"/>
            <a:ext cx="54864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8000" b="1" dirty="0" smtClean="0">
                <a:ln w="381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Аллея Героев</a:t>
            </a:r>
            <a:endParaRPr lang="ru-RU" sz="8000" b="1" cap="none" spc="0" dirty="0" smtClean="0">
              <a:ln w="38100" cmpd="dbl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8000" b="1" cap="none" spc="0" dirty="0">
              <a:ln w="38100" cmpd="dbl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33" descr="Изменение размера Гвоздики с ленто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14213"/>
              </a:clrFrom>
              <a:clrTo>
                <a:srgbClr val="6142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46207">
            <a:off x="-253967" y="4153358"/>
            <a:ext cx="2770931" cy="2514600"/>
          </a:xfrm>
          <a:prstGeom prst="rect">
            <a:avLst/>
          </a:prstGeom>
          <a:noFill/>
        </p:spPr>
      </p:pic>
      <p:pic>
        <p:nvPicPr>
          <p:cNvPr id="2" name="Picture 2" descr="J:\i03H4UMB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5715000" cy="46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81600" y="5334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Работу выполнила</a:t>
            </a:r>
            <a:b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ученица </a:t>
            </a: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«Б» класса</a:t>
            </a:r>
            <a:b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МОУ </a:t>
            </a: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Гимназии №16</a:t>
            </a:r>
            <a:b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Малаханова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Анастасия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nelius\Documents\mamon\Документы  мамы\Клипы, звуки, презентации\Поверхности\Поверхности\поверхности-1\BRI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572000" cy="541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33" descr="Изменение размера Гвоздики с ленто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14213"/>
              </a:clrFrom>
              <a:clrTo>
                <a:srgbClr val="6142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16717">
            <a:off x="195293" y="5135819"/>
            <a:ext cx="1729055" cy="156910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66294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J: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6934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nelius\Documents\mamon\Документы  мамы\Клипы, звуки, презентации\Поверхности\Поверхности\поверхности-1\BRI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5737952"/>
            <a:ext cx="4267200" cy="11962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Протяженность улицы 350метров.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814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Аллея Героев состоит из трёх параллельно идущих улиц — ранее на этом месте находились три разные улицы. По бокам аллея ограничена жилыми восьмиэтажными зданиями 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Фасады домов по вертикали разделены на три части: нижняя, в виде </a:t>
            </a:r>
            <a:r>
              <a:rPr lang="ru-RU" dirty="0" smtClean="0">
                <a:solidFill>
                  <a:schemeClr val="bg1"/>
                </a:solidFill>
              </a:rPr>
              <a:t>мощной </a:t>
            </a:r>
            <a:r>
              <a:rPr lang="ru-RU" dirty="0">
                <a:solidFill>
                  <a:schemeClr val="bg1"/>
                </a:solidFill>
              </a:rPr>
              <a:t>стены с большими проёмами; средняя — три этажа гладкой стены с равномерно расположенными балконами; и третья — в виде непрерывного ряда пилястр. Завершаются здания мощным </a:t>
            </a:r>
            <a:r>
              <a:rPr lang="ru-RU" dirty="0" smtClean="0">
                <a:solidFill>
                  <a:schemeClr val="bg1"/>
                </a:solidFill>
              </a:rPr>
              <a:t>карнизом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J:\41082201037688938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2551"/>
            <a:ext cx="7079089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nelius\Documents\mamon\Документы  мамы\Клипы, звуки, презентации\Поверхности\Поверхности\поверхности-1\BRI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4040188" cy="16763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Одним из основных элементов в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архитектурном</a:t>
            </a:r>
            <a:r>
              <a:rPr lang="ru-RU" sz="2800" dirty="0">
                <a:solidFill>
                  <a:schemeClr val="bg1"/>
                </a:solidFill>
              </a:rPr>
              <a:t> ансамбле Аллеи Героев являются </a:t>
            </a:r>
            <a:r>
              <a:rPr lang="ru-RU" sz="2800" dirty="0" smtClean="0">
                <a:solidFill>
                  <a:schemeClr val="bg1"/>
                </a:solidFill>
              </a:rPr>
              <a:t>стелы Героев </a:t>
            </a:r>
            <a:r>
              <a:rPr lang="ru-RU" sz="2800" dirty="0">
                <a:solidFill>
                  <a:schemeClr val="bg1"/>
                </a:solidFill>
              </a:rPr>
              <a:t>Советского </a:t>
            </a:r>
            <a:r>
              <a:rPr lang="ru-RU" sz="2800" dirty="0" smtClean="0">
                <a:solidFill>
                  <a:schemeClr val="bg1"/>
                </a:solidFill>
              </a:rPr>
              <a:t>Союза</a:t>
            </a:r>
            <a:endParaRPr lang="ru-RU" sz="2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457200"/>
            <a:ext cx="4041775" cy="13715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На которых увековечены имена 127героев-Сталинграцев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J:\970px-The_Alley_of_Heroes,_Volgograd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7831"/>
            <a:ext cx="8610600" cy="45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nelius\Documents\mamon\Документы  мамы\Клипы, звуки, презентации\Поверхности\Поверхности\поверхности-1\BRI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5334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b="1" dirty="0">
              <a:ln w="12700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58140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Часть территории аллеи и площади Павших борцов занимает объект культурного наследия федерального значения «</a:t>
            </a:r>
            <a:r>
              <a:rPr lang="ru-RU" b="1" dirty="0">
                <a:solidFill>
                  <a:schemeClr val="bg1"/>
                </a:solidFill>
              </a:rPr>
              <a:t>Памятное </a:t>
            </a:r>
            <a:r>
              <a:rPr lang="ru-RU" b="1" dirty="0" smtClean="0">
                <a:solidFill>
                  <a:schemeClr val="bg1"/>
                </a:solidFill>
              </a:rPr>
              <a:t>место»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J:\2-z32-726f4102-68e8-4c1f-97b5-0f8ebe1a06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6726238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nelius\Documents\mamon\Документы  мамы\Клипы, звуки, презентации\Поверхности\Поверхности\поверхности-1\BRI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Герои  Сталинградской битвы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1" y="1466195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31 </a:t>
            </a:r>
            <a:r>
              <a:rPr lang="ru-RU" sz="2800" b="1" dirty="0">
                <a:solidFill>
                  <a:schemeClr val="bg1"/>
                </a:solidFill>
              </a:rPr>
              <a:t>января 1943 года войска Донского фронта под командованием генерал-полковника Рокоссовского Константина Константиновича завершили разгром южной группы </a:t>
            </a:r>
            <a:r>
              <a:rPr lang="ru-RU" sz="2800" b="1" dirty="0" smtClean="0">
                <a:solidFill>
                  <a:schemeClr val="bg1"/>
                </a:solidFill>
              </a:rPr>
              <a:t>войск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33" descr="Изменение размера Гвоздики с ленто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14213"/>
              </a:clrFrom>
              <a:clrTo>
                <a:srgbClr val="6142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86476">
            <a:off x="7710875" y="45436"/>
            <a:ext cx="1255551" cy="10112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i027BRMH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419600" cy="53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nelius\Documents\mamon\Документы  мамы\Клипы, звуки, презентации\Поверхности\Поверхности\поверхности-1\BRI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«Красное знамя победы»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1" y="25908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фашистской Германии, окруженной в районе Сталинграда, и водрузили Красное знамя </a:t>
            </a:r>
            <a:r>
              <a:rPr lang="ru-RU" sz="2800" b="1" dirty="0" smtClean="0">
                <a:solidFill>
                  <a:schemeClr val="bg1"/>
                </a:solidFill>
              </a:rPr>
              <a:t>Победы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33" descr="Изменение размера Гвоздики с ленто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14213"/>
              </a:clrFrom>
              <a:clrTo>
                <a:srgbClr val="6142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3510">
            <a:off x="-181" y="5157942"/>
            <a:ext cx="1799242" cy="144908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bf5d9f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7" y="1219200"/>
            <a:ext cx="4790233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nelius\Documents\mamon\Документы  мамы\Клипы, звуки, презентации\Поверхности\Поверхности\поверхности-1\BRI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Аллея Героев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1" y="2590800"/>
            <a:ext cx="388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— бульвар в центре Волгограда. Соединяет </a:t>
            </a:r>
            <a:r>
              <a:rPr lang="ru-RU" sz="2800" b="1" dirty="0" smtClean="0">
                <a:solidFill>
                  <a:schemeClr val="bg1"/>
                </a:solidFill>
              </a:rPr>
              <a:t>набережную им. </a:t>
            </a:r>
            <a:r>
              <a:rPr lang="ru-RU" sz="2800" b="1" dirty="0">
                <a:solidFill>
                  <a:schemeClr val="bg1"/>
                </a:solidFill>
              </a:rPr>
              <a:t>62-й </a:t>
            </a:r>
            <a:r>
              <a:rPr lang="ru-RU" sz="2800" b="1" dirty="0" smtClean="0">
                <a:solidFill>
                  <a:schemeClr val="bg1"/>
                </a:solidFill>
              </a:rPr>
              <a:t>Армии и  площадь   Павших Борцов, пересекая </a:t>
            </a:r>
            <a:r>
              <a:rPr lang="ru-RU" sz="2800" b="1" dirty="0">
                <a:solidFill>
                  <a:schemeClr val="bg1"/>
                </a:solidFill>
              </a:rPr>
              <a:t>проспект им. </a:t>
            </a:r>
            <a:r>
              <a:rPr lang="ru-RU" sz="2800" b="1" dirty="0" smtClean="0">
                <a:solidFill>
                  <a:schemeClr val="bg1"/>
                </a:solidFill>
              </a:rPr>
              <a:t>Ленина, </a:t>
            </a:r>
            <a:r>
              <a:rPr lang="ru-RU" sz="2800" b="1" dirty="0">
                <a:solidFill>
                  <a:schemeClr val="bg1"/>
                </a:solidFill>
              </a:rPr>
              <a:t>улицы Советскую и Чуйкова. 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33" descr="Изменение размера Гвоздики с ленто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14213"/>
              </a:clrFrom>
              <a:clrTo>
                <a:srgbClr val="6142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3510">
            <a:off x="-181" y="5157942"/>
            <a:ext cx="1799242" cy="144908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s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1"/>
            <a:ext cx="487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nelius\Documents\mamon\Документы  мамы\Клипы, звуки, презентации\Поверхности\Поверхности\поверхности-1\BRI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bg1"/>
                </a:solidFill>
              </a:rPr>
              <a:t>То́поль</a:t>
            </a:r>
            <a:r>
              <a:rPr lang="ru-RU" sz="3600" b="1" dirty="0">
                <a:solidFill>
                  <a:schemeClr val="bg1"/>
                </a:solidFill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</a:rPr>
              <a:t>пло́щади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Па́вших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борцо́в</a:t>
            </a:r>
            <a:r>
              <a:rPr lang="ru-RU" sz="3600" dirty="0">
                <a:solidFill>
                  <a:schemeClr val="bg1"/>
                </a:solidFill>
              </a:rPr>
              <a:t> — </a:t>
            </a:r>
            <a:r>
              <a:rPr lang="ru-RU" sz="2800" dirty="0">
                <a:solidFill>
                  <a:schemeClr val="bg1"/>
                </a:solidFill>
              </a:rPr>
              <a:t>исторический и природный памятник </a:t>
            </a:r>
            <a:r>
              <a:rPr lang="ru-RU" sz="2800" dirty="0" smtClean="0">
                <a:solidFill>
                  <a:schemeClr val="bg1"/>
                </a:solidFill>
              </a:rPr>
              <a:t>Волгограда.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5720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Надпись на мемориальной доске гласит: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</a:rPr>
              <a:t>Тополь этот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пронёс жизнь свою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через битву великую </a:t>
            </a:r>
          </a:p>
          <a:p>
            <a:pPr>
              <a:buNone/>
            </a:pP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33" descr="Изменение размера Гвоздики с ленто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14213"/>
              </a:clrFrom>
              <a:clrTo>
                <a:srgbClr val="6142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16717">
            <a:off x="6089917" y="4961325"/>
            <a:ext cx="1729055" cy="156910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J:\4644337129334698_16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458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nelius\Documents\mamon\Документы  мамы\Клипы, звуки, презентации\Поверхности\Поверхности\поверхности-1\BRIC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Надпись на мемориальной доске гласит: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5720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</a:rPr>
              <a:t>Тополь этот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пронёс жизнь свою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через битву великую </a:t>
            </a:r>
          </a:p>
          <a:p>
            <a:pPr>
              <a:buNone/>
            </a:pP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33" descr="Изменение размера Гвоздики с ленто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14213"/>
              </a:clrFrom>
              <a:clrTo>
                <a:srgbClr val="6142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16717">
            <a:off x="6089917" y="4961325"/>
            <a:ext cx="1729055" cy="156910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J:\800px-Poplar_at_Pavshikh_Bortsov_squar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9" y="1066800"/>
            <a:ext cx="422777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152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Протяженность улицы 350метров.</vt:lpstr>
      <vt:lpstr>Презентация PowerPoint</vt:lpstr>
      <vt:lpstr>Презентация PowerPoint</vt:lpstr>
      <vt:lpstr>Герои  Сталинградской битвы</vt:lpstr>
      <vt:lpstr>«Красное знамя победы»</vt:lpstr>
      <vt:lpstr>Аллея Героев</vt:lpstr>
      <vt:lpstr>То́поль на пло́щади Па́вших борцо́в — исторический и природный памятник Волгограда.</vt:lpstr>
      <vt:lpstr>Надпись на мемориальной доске гласит: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kornelius</dc:creator>
  <cp:lastModifiedBy>Ucer</cp:lastModifiedBy>
  <cp:revision>158</cp:revision>
  <dcterms:created xsi:type="dcterms:W3CDTF">2010-01-18T11:44:47Z</dcterms:created>
  <dcterms:modified xsi:type="dcterms:W3CDTF">2019-01-27T20:37:52Z</dcterms:modified>
</cp:coreProperties>
</file>