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им. Михаила 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Балонина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568072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Попова Валерия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Класс: 5 «Б»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06690"/>
          </a:xfrm>
        </p:spPr>
        <p:txBody>
          <a:bodyPr>
            <a:normAutofit/>
          </a:bodyPr>
          <a:lstStyle/>
          <a:p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b7a4aee90b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12337"/>
            <a:ext cx="88524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7"/>
            <a:ext cx="9168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367171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Спасибо </a:t>
            </a:r>
            <a:r>
              <a:rPr lang="ru-RU" sz="6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5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5264"/>
            <a:ext cx="9144000" cy="10527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Балонин Михаил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Тимофеевич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(1909 – 1942 гг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4055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03649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Михаил Тимофеевич в 1909 г. в селе Верхняя Добринка Жирновского района Волгоградской области. До призыва в армию работал жестянщиком. Сражался в Сталинграде в составе 10-й дивизии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НКВД,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воины которой противопоставили натиску озверелого врага стойкость, мужество и воинское мастерство.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0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ex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6632"/>
            <a:ext cx="3960440" cy="669674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Сталинградской битвы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ожесточенные бои в районе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железнодорожного вокзала вела рота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 10-й дивизии НКВД под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командованием Михаила Балонина.</a:t>
            </a:r>
          </a:p>
        </p:txBody>
      </p:sp>
      <p:pic>
        <p:nvPicPr>
          <p:cNvPr id="4099" name="Picture 3" descr="D: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608513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ex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1942 года в районе Разгуляевки , которую обороняла рота лейтенанта Балонина, прорвались пять танков и два батальона вражеских автоматчиков, поддержанных авиацией и минометным огнем. Балонин приказал подпустить фашистов поближе, а потом сильным огнем остановить их. Вражеская атака была сорвана. Но утром гитлеровцы повторили наступление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роту.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8680"/>
            <a:ext cx="8579296" cy="273630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самый трудный момент он обратился к бойцам: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Ни шагу назад! Мы победим! Вперед на врага!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Смелой контратакой противник был отброшен.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утру следующего дня рота, возглавляемая лейтенантом Балониным, заняла рубежи обороны у железнодорожного моста через реку Царицу. </a:t>
            </a:r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8928992" cy="3672407"/>
          </a:xfrm>
        </p:spPr>
      </p:pic>
    </p:spTree>
    <p:extLst>
      <p:ext uri="{BB962C8B-B14F-4D97-AF65-F5344CB8AC3E}">
        <p14:creationId xmlns:p14="http://schemas.microsoft.com/office/powerpoint/2010/main" val="30972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595540" cy="63813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istogram.info_fotopodborki_podborka-fotografiy-na-temu-velikoy-otechestvennoy-voyny_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1930"/>
            <a:ext cx="4704058" cy="673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81930"/>
            <a:ext cx="4427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Используя глубокие овраги, развалины домов, немцы перешли в наступление. Выли сирены, свистели бомбы, сотрясалась земля, горели дома. В воздухе стояли клубы дыма и пыли. Воины-чекисты выдержали сверхчеловеческое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напряжение!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13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69127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трех дней они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удерживала противника, не позволяя ему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прорваться к центру города в самый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период обороны советских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прошли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бою Балонин был ранен, но продолжал командовать своим отделением. 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сентября 1942 гитлеровцы 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попытались прорваться в центральную часть города. Рота стояла до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90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Балонин Михаил Тимофеевич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погиб, защищая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посмертно наградила его орденом боевого Красного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 году на одной из улиц Центрального района Волгограда появилась табличка с надписью: «Улица имени Михаила Балонина»".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9289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Улица им. Михаила Балонина</vt:lpstr>
      <vt:lpstr>Балонин Михаил Тимофеевич (1909 – 1942 гг.) </vt:lpstr>
      <vt:lpstr>Презентация PowerPoint</vt:lpstr>
      <vt:lpstr>В годы Сталинградской битвы  ожесточенные бои в районе  железнодорожного вокзала вела рота  полка 10-й дивизии НКВД под  командованием Михаила Балонина.</vt:lpstr>
      <vt:lpstr>Вечером 14 сентября 1942 года в районе Разгуляевки , которую обороняла рота лейтенанта Балонина, прорвались пять танков и два батальона вражеских автоматчиков, поддержанных авиацией и минометным огнем. Балонин приказал подпустить фашистов поближе, а потом сильным огнем остановить их. Вражеская атака была сорвана. Но утром гитлеровцы повторили наступление на роту.</vt:lpstr>
      <vt:lpstr>В самый трудный момент он обратился к бойцам: – Ни шагу назад! Мы победим! Вперед на врага! Смелой контратакой противник был отброшен. К утру следующего дня рота, возглавляемая лейтенантом Балониным, заняла рубежи обороны у железнодорожного моста через реку Царицу.  </vt:lpstr>
      <vt:lpstr> </vt:lpstr>
      <vt:lpstr>В течение трех дней они удерживала противника, не позволяя ему  прорваться к центру города в самый  тяжелый период обороны советских войск.  Фашисты не прошли! В этом бою Балонин был ранен, но продолжал командовать своим отделением.  17 сентября 1942 гитлеровцы  попытались прорваться в центральную часть города. Рота стояла до последнего.</vt:lpstr>
      <vt:lpstr>Балонин Михаил Тимофеевич погиб, защищая Сталинград. Родина посмертно наградила его орденом боевого Красного Знамени. В 1968 году на одной из улиц Центрального района Волгограда появилась табличка с надписью: «Улица имени Михаила Балонина»".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Балонина Михаила</dc:title>
  <dc:creator>User</dc:creator>
  <cp:lastModifiedBy>User</cp:lastModifiedBy>
  <cp:revision>14</cp:revision>
  <dcterms:created xsi:type="dcterms:W3CDTF">2019-01-26T11:23:18Z</dcterms:created>
  <dcterms:modified xsi:type="dcterms:W3CDTF">2019-01-26T14:49:50Z</dcterms:modified>
</cp:coreProperties>
</file>