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2688" y="126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0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5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3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4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6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7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1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4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1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24D4-089A-43BD-8397-C5B24B3F7F61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F39D-BEE4-4472-946B-AE4851EA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-ola-museum.ru/userfiles/images/vov/stend1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2" r="71740" b="42180"/>
          <a:stretch/>
        </p:blipFill>
        <p:spPr bwMode="auto">
          <a:xfrm>
            <a:off x="0" y="0"/>
            <a:ext cx="6857998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235527"/>
            <a:ext cx="7051965" cy="10141527"/>
          </a:xfrm>
          <a:prstGeom prst="rect">
            <a:avLst/>
          </a:prstGeom>
          <a:solidFill>
            <a:schemeClr val="bg1">
              <a:alpha val="94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4350" y="1460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Патриотическая акция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«ОНИ СРАЖАЛИСЬ ЗА РОДИНУ»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035" y="1020134"/>
            <a:ext cx="3435927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/>
              <a:t>ФОТО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4287" y="5625482"/>
            <a:ext cx="494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ИВАНОВ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Иван Иванович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4643" y="6741466"/>
            <a:ext cx="400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Даты рождения/смерти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54" y="7286084"/>
            <a:ext cx="637309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о наградах, подвигах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img-fotki.yandex.ru/get/6834/156241142.1cf/0_13a204_932a756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37" y="3692820"/>
            <a:ext cx="3274570" cy="2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Эмблема Гимнази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6" y="98000"/>
            <a:ext cx="1096261" cy="2125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7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19</Words>
  <Application>Microsoft Office PowerPoint</Application>
  <PresentationFormat>Лист A4 (210x297 мм)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Савин Евгений Александрович</dc:creator>
  <cp:lastModifiedBy>Христова Елена Борисовна</cp:lastModifiedBy>
  <cp:revision>3</cp:revision>
  <dcterms:created xsi:type="dcterms:W3CDTF">2020-01-24T04:52:59Z</dcterms:created>
  <dcterms:modified xsi:type="dcterms:W3CDTF">2020-04-27T14:06:19Z</dcterms:modified>
</cp:coreProperties>
</file>