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FADE54-EE66-42DE-A89B-85BF32930C0B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6BFC80-0B6F-4953-A3C3-370B6126F6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u.wikipedia.org/wiki/%D0%93%D1%83%D0%BB%D0%B0%D0%B5%D0%B2,_%D0%9D%D0%B8%D0%BA%D0%BE%D0%BB%D0%B0%D0%B9_%D0%94%D0%BC%D0%B8%D1%82%D1%80%D0%B8%D0%B5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Предметная неделя по истории и обществознанию.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34" y="1844825"/>
            <a:ext cx="2232247" cy="218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81" y="1844825"/>
            <a:ext cx="1876699" cy="21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8" y="1844825"/>
            <a:ext cx="1512167" cy="21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5" y="1844825"/>
            <a:ext cx="2088235" cy="21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933056"/>
            <a:ext cx="216023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33838"/>
            <a:ext cx="2320652" cy="22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033838"/>
            <a:ext cx="1927819" cy="22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3838"/>
            <a:ext cx="1800200" cy="22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Приглашаем… </a:t>
            </a:r>
            <a:r>
              <a:rPr lang="ru-RU" dirty="0" smtClean="0">
                <a:solidFill>
                  <a:srgbClr val="00B050"/>
                </a:solidFill>
              </a:rPr>
              <a:t>8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 smtClean="0"/>
              <a:t>Конкурс агитбригад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«Волгоград, мы гордимся тобой!»</a:t>
            </a:r>
          </a:p>
          <a:p>
            <a:pPr marL="82296" indent="0" algn="ctr">
              <a:buNone/>
            </a:pPr>
            <a:r>
              <a:rPr lang="ru-RU" sz="2000" b="1" dirty="0"/>
              <a:t>Место и время встречи : </a:t>
            </a:r>
            <a:r>
              <a:rPr lang="ru-RU" sz="2000" b="1" dirty="0" smtClean="0"/>
              <a:t> Актовый зал в </a:t>
            </a:r>
            <a:r>
              <a:rPr lang="ru-RU" sz="2000" b="1" dirty="0"/>
              <a:t>13.30</a:t>
            </a:r>
          </a:p>
          <a:p>
            <a:pPr marL="82296" indent="0" algn="ctr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 algn="ctr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96952"/>
            <a:ext cx="669674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8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этот день</a:t>
            </a:r>
            <a:r>
              <a:rPr lang="ru-RU" dirty="0" smtClean="0"/>
              <a:t>….   </a:t>
            </a:r>
          </a:p>
          <a:p>
            <a:pPr marL="82296" indent="0">
              <a:buNone/>
            </a:pPr>
            <a:r>
              <a:rPr lang="ru-RU" dirty="0" smtClean="0"/>
              <a:t>В 1945 году  </a:t>
            </a:r>
            <a:r>
              <a:rPr lang="ru-RU" dirty="0"/>
              <a:t>н</a:t>
            </a:r>
            <a:r>
              <a:rPr lang="ru-RU" dirty="0" smtClean="0"/>
              <a:t>ачалось наступление Крымского  фронта.</a:t>
            </a:r>
          </a:p>
          <a:p>
            <a:pPr marL="82296" indent="0">
              <a:buNone/>
            </a:pPr>
            <a:endParaRPr lang="ru-RU" sz="2400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 Четвертый.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27  февраля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78488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Приглашаем… </a:t>
            </a:r>
            <a:r>
              <a:rPr lang="ru-RU" dirty="0" smtClean="0">
                <a:solidFill>
                  <a:srgbClr val="00B050"/>
                </a:solidFill>
              </a:rPr>
              <a:t>10- 11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 smtClean="0"/>
              <a:t> Историческое  расследование</a:t>
            </a:r>
          </a:p>
          <a:p>
            <a:pPr marL="82296" indent="0" algn="ctr">
              <a:buNone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  Подвиг сквозь времена »</a:t>
            </a:r>
          </a:p>
          <a:p>
            <a:pPr marL="82296" indent="0" algn="ctr">
              <a:buNone/>
            </a:pPr>
            <a:r>
              <a:rPr lang="ru-RU" sz="2000" b="1" dirty="0"/>
              <a:t>Место и время встречи : </a:t>
            </a:r>
            <a:r>
              <a:rPr lang="ru-RU" sz="2000" b="1" dirty="0" smtClean="0"/>
              <a:t>  Кабинет 3-12 в </a:t>
            </a:r>
            <a:r>
              <a:rPr lang="ru-RU" sz="2000" b="1" dirty="0"/>
              <a:t>13.30</a:t>
            </a:r>
          </a:p>
          <a:p>
            <a:pPr marL="82296" indent="0" algn="ctr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 algn="ctr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092849"/>
            <a:ext cx="2448272" cy="29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80" y="3124927"/>
            <a:ext cx="2589496" cy="293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8889"/>
            <a:ext cx="2592287" cy="29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7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– 8  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190" y="836712"/>
            <a:ext cx="7498080" cy="5425543"/>
          </a:xfrm>
        </p:spPr>
        <p:txBody>
          <a:bodyPr/>
          <a:lstStyle/>
          <a:p>
            <a:r>
              <a:rPr lang="ru-RU" dirty="0" smtClean="0"/>
              <a:t> Конкурс презентаций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  Женщины на войне »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Место и время встречи:  Актовый зал в 13.30</a:t>
            </a:r>
            <a:endParaRPr lang="ru-RU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920880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2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этот день….</a:t>
            </a:r>
          </a:p>
          <a:p>
            <a:pPr marL="82296" indent="0">
              <a:buNone/>
            </a:pPr>
            <a:r>
              <a:rPr lang="ru-RU" sz="2400" dirty="0" smtClean="0"/>
              <a:t>В Петербурге открылся  кадетский </a:t>
            </a:r>
            <a:r>
              <a:rPr lang="ru-RU" sz="2400" dirty="0"/>
              <a:t>корпус — военно-учебное заведение с полным пансионом для подготовки молодежи к военной </a:t>
            </a:r>
            <a:r>
              <a:rPr lang="ru-RU" sz="2400" dirty="0" smtClean="0"/>
              <a:t>карьере.</a:t>
            </a:r>
            <a:endParaRPr lang="ru-RU" sz="24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 Пятый.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28  февраля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03" y="3140968"/>
            <a:ext cx="72007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Приглашаем… </a:t>
            </a:r>
            <a:r>
              <a:rPr lang="ru-RU" dirty="0" smtClean="0">
                <a:solidFill>
                  <a:srgbClr val="00B050"/>
                </a:solidFill>
              </a:rPr>
              <a:t> 5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 smtClean="0"/>
              <a:t> Древнегреческий марафон</a:t>
            </a:r>
            <a:endParaRPr lang="ru-RU" sz="3600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2000" b="1" dirty="0"/>
              <a:t>Место и время встречи : </a:t>
            </a:r>
            <a:r>
              <a:rPr lang="ru-RU" sz="2000" b="1" dirty="0" smtClean="0"/>
              <a:t>  Кабинет 3-12  в 12.30</a:t>
            </a:r>
            <a:endParaRPr lang="ru-RU" sz="2000" b="1" dirty="0"/>
          </a:p>
          <a:p>
            <a:pPr marL="82296" indent="0" algn="ctr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 algn="ctr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6038"/>
            <a:ext cx="7272808" cy="39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55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>ЗАКРЫТИЕ ПРЕДМЕТНОЙ НЕДЕЛИ </a:t>
            </a:r>
          </a:p>
          <a:p>
            <a:pPr marL="82296" indent="0" algn="ctr">
              <a:buNone/>
            </a:pPr>
            <a:r>
              <a:rPr lang="ru-RU" dirty="0" smtClean="0">
                <a:solidFill>
                  <a:schemeClr val="accent3"/>
                </a:solidFill>
              </a:rPr>
              <a:t>по истории и обществознанию</a:t>
            </a:r>
          </a:p>
          <a:p>
            <a:pPr marL="82296" indent="0">
              <a:buNone/>
            </a:pPr>
            <a:endParaRPr lang="ru-RU" sz="2400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 Шестой.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2 марта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8478"/>
            <a:ext cx="6912768" cy="37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348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День Первый.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24 февраля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этот день….</a:t>
            </a:r>
          </a:p>
          <a:p>
            <a:pPr marL="82296" indent="0">
              <a:buNone/>
            </a:pPr>
            <a:r>
              <a:rPr lang="ru-RU" dirty="0" smtClean="0"/>
              <a:t>Родился </a:t>
            </a:r>
            <a:r>
              <a:rPr lang="ru-RU" dirty="0" smtClean="0">
                <a:solidFill>
                  <a:srgbClr val="FF0000"/>
                </a:solidFill>
              </a:rPr>
              <a:t>Федор Федорович Ушаков-</a:t>
            </a:r>
          </a:p>
          <a:p>
            <a:pPr marL="82296"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символ славы и победоносных традиций российского флота.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46085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21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Приглашаем…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9 классы              </a:t>
            </a:r>
            <a:r>
              <a:rPr lang="ru-RU" dirty="0" smtClean="0"/>
              <a:t>Круглый стол</a:t>
            </a:r>
          </a:p>
          <a:p>
            <a:pPr marL="82296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«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chemeClr val="accent2"/>
                </a:solidFill>
              </a:rPr>
              <a:t>е</a:t>
            </a:r>
            <a:r>
              <a:rPr lang="ru-RU" b="1" dirty="0" smtClean="0"/>
              <a:t>р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009900"/>
                </a:solidFill>
              </a:rPr>
              <a:t>н</a:t>
            </a:r>
            <a:r>
              <a:rPr lang="ru-RU" b="1" dirty="0" smtClean="0"/>
              <a:t>т</a:t>
            </a:r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/>
              <a:t>с</a:t>
            </a:r>
            <a:r>
              <a:rPr lang="ru-RU" b="1" dirty="0" smtClean="0">
                <a:solidFill>
                  <a:srgbClr val="0070C0"/>
                </a:solidFill>
              </a:rPr>
              <a:t>т</a:t>
            </a:r>
            <a:r>
              <a:rPr lang="ru-RU" b="1" dirty="0" smtClean="0"/>
              <a:t>ь- путь к миру»</a:t>
            </a:r>
          </a:p>
          <a:p>
            <a:pPr marL="82296" indent="0" algn="ctr">
              <a:buNone/>
            </a:pPr>
            <a:r>
              <a:rPr lang="ru-RU" sz="2000" b="1" dirty="0" smtClean="0"/>
              <a:t>Место и время встречи : Методический кабинет в 13.30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852936"/>
            <a:ext cx="7560840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190" y="836712"/>
            <a:ext cx="7498080" cy="5425543"/>
          </a:xfrm>
        </p:spPr>
        <p:txBody>
          <a:bodyPr/>
          <a:lstStyle/>
          <a:p>
            <a:r>
              <a:rPr lang="ru-RU" dirty="0" smtClean="0"/>
              <a:t>Деловая игра  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 Экономика семьи и домашнего хозяйства»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Место и время встречи: Кабинет 3-12  в 13.30</a:t>
            </a:r>
            <a:endParaRPr lang="ru-RU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8064896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Второй.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25  февраля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этот день….</a:t>
            </a:r>
          </a:p>
          <a:p>
            <a:pPr marL="82296" indent="0">
              <a:buNone/>
            </a:pPr>
            <a:r>
              <a:rPr lang="ru-RU" dirty="0"/>
              <a:t>Петр I учредил Синод — верховный орган управления </a:t>
            </a:r>
            <a:r>
              <a:rPr lang="ru-RU" dirty="0" smtClean="0"/>
              <a:t>Церковью.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77768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4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 февраля 1945 года шел 1346 день войны…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8028383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Приглашаем…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10-11 классы</a:t>
            </a:r>
          </a:p>
          <a:p>
            <a:pPr marL="82296" indent="0" algn="ctr">
              <a:buNone/>
            </a:pPr>
            <a:r>
              <a:rPr lang="ru-RU" dirty="0" smtClean="0"/>
              <a:t>Конференция </a:t>
            </a:r>
          </a:p>
          <a:p>
            <a:pPr marL="82296" indent="0" algn="ctr">
              <a:buNone/>
            </a:pPr>
            <a:r>
              <a:rPr lang="ru-RU" dirty="0" smtClean="0"/>
              <a:t>«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Воинская обязанность-долг перед Отечеством»</a:t>
            </a:r>
          </a:p>
          <a:p>
            <a:pPr marL="82296" indent="0" algn="ctr">
              <a:buNone/>
            </a:pPr>
            <a:r>
              <a:rPr lang="ru-RU" sz="2000" b="1" dirty="0"/>
              <a:t>Место и время встречи : </a:t>
            </a:r>
            <a:r>
              <a:rPr lang="ru-RU" sz="2000" b="1" dirty="0" smtClean="0"/>
              <a:t> Актовый зал в </a:t>
            </a:r>
            <a:r>
              <a:rPr lang="ru-RU" sz="2000" b="1" dirty="0"/>
              <a:t>13.30</a:t>
            </a:r>
          </a:p>
          <a:p>
            <a:pPr marL="82296" indent="0" algn="ctr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 algn="ctr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5472608" cy="25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86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 smtClean="0"/>
              <a:t>Игра</a:t>
            </a:r>
          </a:p>
          <a:p>
            <a:pPr marL="82296" indent="0" algn="ctr">
              <a:buNone/>
            </a:pP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« Историческое ассорти»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000" b="1" dirty="0">
                <a:solidFill>
                  <a:prstClr val="black"/>
                </a:solidFill>
              </a:rPr>
              <a:t>Место и время встречи :  </a:t>
            </a:r>
            <a:r>
              <a:rPr lang="ru-RU" sz="2000" b="1" dirty="0" smtClean="0">
                <a:solidFill>
                  <a:prstClr val="black"/>
                </a:solidFill>
              </a:rPr>
              <a:t>  Кабинет 3-12 в </a:t>
            </a:r>
            <a:r>
              <a:rPr lang="ru-RU" sz="2000" b="1" dirty="0">
                <a:solidFill>
                  <a:prstClr val="black"/>
                </a:solidFill>
              </a:rPr>
              <a:t>13.30</a:t>
            </a:r>
          </a:p>
          <a:p>
            <a:pPr marL="82296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5709"/>
            <a:ext cx="2232248" cy="16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63" y="3212976"/>
            <a:ext cx="1872208" cy="16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1"/>
            <a:ext cx="16561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49366"/>
            <a:ext cx="2600325" cy="17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075709"/>
            <a:ext cx="2376265" cy="15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7"/>
            <a:ext cx="2952328" cy="16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этот день….</a:t>
            </a:r>
          </a:p>
          <a:p>
            <a:pPr marL="82296" indent="0">
              <a:buNone/>
            </a:pPr>
            <a:r>
              <a:rPr lang="ru-RU" dirty="0" smtClean="0"/>
              <a:t> Родился</a:t>
            </a:r>
            <a:r>
              <a:rPr lang="ru-RU" dirty="0"/>
              <a:t> </a:t>
            </a:r>
            <a:r>
              <a:rPr lang="ru-RU" dirty="0">
                <a:hlinkClick r:id="rId2" tooltip="Гулаев, Николай Дмитриевич"/>
              </a:rPr>
              <a:t>Николай Дмитриевич </a:t>
            </a:r>
            <a:r>
              <a:rPr lang="ru-RU" dirty="0" err="1" smtClean="0">
                <a:hlinkClick r:id="rId2" tooltip="Гулаев, Николай Дмитриевич"/>
              </a:rPr>
              <a:t>Гулаев</a:t>
            </a:r>
            <a:r>
              <a:rPr lang="ru-RU" dirty="0"/>
              <a:t> </a:t>
            </a:r>
            <a:r>
              <a:rPr lang="ru-RU" dirty="0" smtClean="0"/>
              <a:t>,   , </a:t>
            </a:r>
            <a:r>
              <a:rPr lang="ru-RU" sz="2400" dirty="0"/>
              <a:t>дважды Герой Советского Союза, третий из советских асов по числу сбитых самолётов в годы </a:t>
            </a:r>
            <a:r>
              <a:rPr lang="ru-RU" sz="2400" dirty="0" smtClean="0"/>
              <a:t>Великой Отечественной войны.</a:t>
            </a:r>
            <a:endParaRPr lang="ru-RU" sz="2400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День Третий.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26  февраля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9632" y="4200524"/>
            <a:ext cx="4032448" cy="16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664296" cy="333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515</TotalTime>
  <Words>269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    Предметная неделя по истории и обществознанию.</vt:lpstr>
      <vt:lpstr> День Первый. 24 февраля</vt:lpstr>
      <vt:lpstr>Приглашаем… </vt:lpstr>
      <vt:lpstr>7 классы</vt:lpstr>
      <vt:lpstr>День Второй. 25  февраля</vt:lpstr>
      <vt:lpstr>Презентация PowerPoint</vt:lpstr>
      <vt:lpstr>Приглашаем… </vt:lpstr>
      <vt:lpstr>6 классы</vt:lpstr>
      <vt:lpstr>День Третий. 26  февраля</vt:lpstr>
      <vt:lpstr>Приглашаем… 8 классы</vt:lpstr>
      <vt:lpstr>День  Четвертый. 27  февраля</vt:lpstr>
      <vt:lpstr>Приглашаем… 10- 11 классы</vt:lpstr>
      <vt:lpstr>7 – 8   классы</vt:lpstr>
      <vt:lpstr>День  Пятый. 28  февраля</vt:lpstr>
      <vt:lpstr>Приглашаем…  5 классы</vt:lpstr>
      <vt:lpstr>День  Шестой.  2 марта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по истории и обществознанию.</dc:title>
  <dc:creator>Табунщикова Юлия Николаевна</dc:creator>
  <cp:lastModifiedBy>Табунщикова Юлия Николаевна</cp:lastModifiedBy>
  <cp:revision>33</cp:revision>
  <dcterms:created xsi:type="dcterms:W3CDTF">2015-02-17T07:17:24Z</dcterms:created>
  <dcterms:modified xsi:type="dcterms:W3CDTF">2015-02-24T15:14:41Z</dcterms:modified>
</cp:coreProperties>
</file>