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7" r:id="rId3"/>
    <p:sldId id="259" r:id="rId4"/>
    <p:sldId id="256" r:id="rId5"/>
    <p:sldId id="258" r:id="rId6"/>
    <p:sldId id="260" r:id="rId7"/>
    <p:sldId id="261" r:id="rId8"/>
    <p:sldId id="265" r:id="rId9"/>
    <p:sldId id="266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7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50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7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7047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55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9152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64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83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19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2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7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03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8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42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7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01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talingrad.rusarchives.ru/taxonomy/term/352/al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talingrad.rusarchives.ru/taxonomy/term/352/a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13-й гвардейской дивизии.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Алеханов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Кирилл</a:t>
            </a:r>
          </a:p>
          <a:p>
            <a:r>
              <a:rPr lang="ru-RU" sz="2400" dirty="0" smtClean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5 «А»</a:t>
            </a:r>
          </a:p>
          <a:p>
            <a:r>
              <a:rPr lang="ru-RU" sz="2400" dirty="0" smtClean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№16, г. Волгоград</a:t>
            </a:r>
            <a:endParaRPr lang="ru-RU" sz="24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alingrad.vpravda.ru/sites/default/files/content/images/2017-09-17-14-52-38-0_111807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2057"/>
            <a:ext cx="22860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861048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 Родимцев в конце Великой 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592057"/>
            <a:ext cx="56166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Ильич Родимцев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13 апреля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1977) -советский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военачальник,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генерал-полковник. Дважды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Герой Советского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Союза. Командир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13-й гвардейской стрелковой дивизии, особо отличившейся в Сталинградской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битве.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Именем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Родимцева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улицы 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Волгограде, Оренбурге, Новотроицке, Киеве,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Кременчуге, Чернигове,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Белополье, посёлке Томаровка Белгородской области.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stalingrad.vpravda.ru/sites/default/files/content/images/2017-09-17-14-55-58-0_951540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76" y="2780928"/>
            <a:ext cx="2597680" cy="389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21904" y="60212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на переднем крае обороны 13-й гвардейской дивизии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stalingrad.vpravda.ru/sites/default/files/content/images/2017-09-17-14-52-38-0_111807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2" y="744457"/>
            <a:ext cx="22860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5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400" y="908720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 И. Родимцев командовал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5-й воздушно-десантной бригадой 3-го воздушно-десантного корпуса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(5-я, 6-я, 212-я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ВДБр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которая в 1941 года принимала участие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обороне Киева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 ноября 1941 года управление 5-й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вдбр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 развёрнуто в управление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87-й стрелковой дивизии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созданной из войск 3-го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возглавил Родимцев. 19 января 1942 года 87-я стрелковая дивизия была переформирована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13-ю гвардейскую стрелковую дивизию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Генерал-майор (21 мая 1942 г.). 13-я гвардейская стрелковая дивизия (впоследствии — 13-я Полтавская ордена Ленина дважды Краснознамённая гвардейская стрелковая дивизия) вошла в состав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62-й армии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героически защищавшей Сталинград.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 1943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Родимцев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 32-го гвардейского стрелкового корпуса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которым дошёл до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столицы Чехословакии Праги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Генерал-лейтенант (17 января 1944 г.).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медали «Золотая Звезда» командир 32-го гвардейского стрелкового корпуса гвардии генерал-лейтенант Родимцев удостоен 2 июня 1945 года за умелое руководство войсками при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форсировании реки Одер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25 января 1945 года в районе населённого пункта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Линден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(Польша), личный героизм и мужество.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биографии А.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Родимцева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8" t="9811" r="1443" b="7303"/>
          <a:stretch/>
        </p:blipFill>
        <p:spPr bwMode="auto">
          <a:xfrm>
            <a:off x="1187624" y="764704"/>
            <a:ext cx="6959547" cy="475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9065" y="5670703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13-й Гвардейской Дивизии на карте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2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530" y="40466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13-й гвардейской дивизии названа в честь подвига 13-й гвардейской дивизии в Сталинградской битве.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itd0.mycdn.me/image?id=862083794190&amp;t=20&amp;plc=WEB&amp;tkn=*b5ncDEh9FwyRjyj2zfsKP1WJBu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3200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463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13-я гвардейская стрелковая дивизия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командованием генерала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Родимцева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переправилась с левого берега Волги в центр Сталинграда в сентябре 1942г., когда в ожесточенной схватке с врагом решалась судьба города. 140 дней и ночей мужественно сражались гвардейцы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Родимцева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Сталинграде и образец стойкости и храбрости видели в своем командире. Беспримерная история Дома Павлова, бои за центральный железнодорожный вокзал, Мамаев курган - все эти героические страницы истории нашего города связаны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13-й гвардейской дивизией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2050" name="Picture 2" descr="https://im0-tub-ru.yandex.net/i?id=9ed564786d48ad617fb56589e2640b88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2962"/>
            <a:ext cx="5760640" cy="347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6253973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Стена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Родимцева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2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998839"/>
              </p:ext>
            </p:extLst>
          </p:nvPr>
        </p:nvGraphicFramePr>
        <p:xfrm>
          <a:off x="323528" y="620688"/>
          <a:ext cx="7992888" cy="5911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3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Последствие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1942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Дивизия входит в состав 62-й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армии, получает задачу переправится через Волгу и войти в Сталинград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3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14-15 сентября 1942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Передовой отряд 42-го гвардейского полка переправляется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через Волгу и вступает в бой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Захвачен вокзал. Появляется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возможность переправится в город всей дивизии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сентября 1942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39-й гвардейский полк 13-й гвардейской стрелковой дивизии и сводный 416-й стрелковый полк </a:t>
                      </a: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112-й стрелковой дивизии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штурмовали Мамаев Курган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Захвачена вершина Мамаева Кургана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21-23 сентября 1942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Ожесточенные бои при поддержке фронтовой артиллерии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Противник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допущен к Волге в центральной части города и не подпущен к Мамаеву Кургану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Октябрь-ноября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1942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Оборона от ул. Гагарина до склона Мамаева Кургана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здания превращены в опорные пункты, создана крепкая оборона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31.03.1943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13-я гвардейская стрелковая дивизия была награждена </a:t>
                      </a: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орденом Красного Знамени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июля 1943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Дивизия вошла в состав </a:t>
                      </a: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32-го гвардейского стрелкового корпуса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гвардейской армии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хронология событий с участием 13-й гвардейской стрелковой дивизии в Сталинграде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действий в Сталинграде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0729"/>
            <a:ext cx="7488832" cy="316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ничтожено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15 тысяч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солдат и офицеров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противника;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одбито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танков;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есколько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немцев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взяты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плен;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действиями, упорным сопротивлением дивизия сковывала значительные силы противника, остановила его на подступах к Волге, чем способствовала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выполнению общей задачи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62-й армии по обороне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мужество и доблесть, проявленные при обороне Сталинграда указом Президиума Верховного Совета СССР от 31.03.1943 года 13-я гвардейская стрелковая дивизия была награждена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 Красного Знамени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Order of Red Banne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49081"/>
            <a:ext cx="14287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42459" y="582548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Красного Знамени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lingrad.vpravda.ru/sites/default/files/content/images/2017-09-17-15-07-08-0_95482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34" y="404664"/>
            <a:ext cx="3385988" cy="453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08518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входа в блиндаж (слева направо): командир 13-й гвардейской стрелковой дивизии генерал-майор А. И. Родимцев, начальник штаба подполковник Т.В. Вельский, полковой комиссар Л.К. Щур. Сталинград, 1943 год.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stalingrad.vpravda.ru/sites/default/files/content/images/2017-09-17-14-51-27-0_32509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100" y="1125650"/>
            <a:ext cx="350223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42521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13-я гвардейская стрелковая дивизия в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lingrad.vpravda.ru/sites/default/files/content/images/2017-09-17-14-47-39-0_01507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5"/>
            <a:ext cx="5112568" cy="341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1804" y="501317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Бойцы 13-й гвардейской стрелковой дивизии в Сталинграде в часы отдыха. Декабрь 1942 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âÂ«Ð£Ð»Ð¸ÑÐ½ÑÐ¹ Ð±Ð¾Ð¹ Ð² Ð¡ÑÐ°Ð»Ð¸Ð½Ð³ÑÐ°Ð´ÐµÂ», Ð°Ð²ÑÐ¾Ñ ÑÐ½Ð¸Ð¼ÐºÐ° ÐÐµÐ¾ÑÐ³Ð¸Ð¹ ÐÐµÐ»ÑÐ¼Ð°. Ð¤Ð¾ÑÐ¾Ð³ÑÐ°ÑÐ¸Ð¹ ÑÑÐ¸Ñ ÑÐ°Ð·Ð²Ð°Ð»Ð¸Ð½ Ð² ÑÐ°Ð·Ð½ÑÑ ÑÐ°ÐºÑÑÑÐ°Ñ Ð²ÐµÐ»Ð¸ÐºÐ¾Ðµ Ð¼Ð½Ð¾Ð¶ÐµÑÑÐ²Ð¾, Ð½Ð¾ Ð¼Ð°Ð»Ð¾ ÐºÑÐ¾ Ð·Ð½Ð°ÐµÑ, ÑÑÐ¾ Ð±Ð¾Ð¹ÑÑ Â«ÑÑÑÑÐ¼ÑÑÑÂ» ÑÐºÐ¾Ð»Ñ â6. ÐÐµÐ»ÑÐ¼Ð° Ð·Ð½Ð°Ð», ÑÑÐ¾ Ð¸Ð¼ÐµÐ½Ð½Ð¾ Ð½ÑÐ¶Ð½Ð¾ ÑÐ¾ÑÐ¾Ð³ÑÐ°ÑÐ¸ÑÐ¾Ð²Ð°ÑÑ, ÐºÐ°Ðº Ð¸ Ð² ÑÐ»ÑÑÐ°Ðµ ÑÐ¾ Ð·Ð½Ð°Ð¼ÐµÐ½Ð¸ÑÐ¾Ð¹ Â«ÑÑÐ°Ð»Ð¸Ð½Ð³ÑÐ°Ð´ÑÐºÐ¾Ð¹Â» ÑÐ¾ÑÐ¾Ð³ÑÐ°ÑÐ¸ÐµÐ¹, Ð¿ÑÐ¸Ð²ÐµÐ´ÑÐ½Ð½Ð¾Ð¹ Ð² Ð·Ð°Ð³Ð¾Ð»Ð¾Ð²ÐºÐµ â ÑÑÐ¸ ÑÐ°Ð·Ð²Ð°Ð»Ð¸Ð½Ñ ÑÑÐ¾Ð¸Ð»Ð¸ Ð±Ð¾Ð»ÑÑÐ¾Ð¹ ÐºÑÐ¾Ð²Ð¸ Ð±Ð¾Ð¹ÑÐ°Ð¼ Ð´Ð¸Ð²Ð¸Ð·Ð¸Ð¸ Ð Ð¾Ð´Ð¸Ð¼ÑÐµÐ²Ð° - ÐÐµÐ¸Ð·Ð²ÐµÑÑÐ½ÑÐ¹ Ð¡ÑÐ°Ð»Ð¸Ð½Ð³ÑÐ°Ð´: ÐÑÐµÐ½Ð°Ð´Ð°, ÐÑÐµÐ½Ð°Ð´Ð°, ÐÑÐµÐ½Ð°Ð´Ð° Ð¼Ð¾Ñâ¦ | ÐÐ¾ÐµÐ½Ð½Ð¾-Ð¸ÑÑÐ¾ÑÐ¸ÑÐµÑÐºÐ¸Ð¹ Ð¿Ð¾ÑÑÐ°Ð» Warspot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118" y="332657"/>
            <a:ext cx="340889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270892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Уличный бой в Сталинграде. Штурм школы №6.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://stalingrad.vpravda.ru/sites/default/files/content/images/2017-09-17-15-03-22-0_373359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42" y="3429000"/>
            <a:ext cx="3508109" cy="226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572245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Генерал-майор, Герой Советского Союза А.И. Родимцев  в окружении своих бойцов-сибиряков 13-й гвардейской дивизии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ÐÐµÑÐµÐ¿ÑÐ°Ð²Ð° 13-Ð¹ Ð³Ð²Ð°ÑÐ´ÐµÐ¹ÑÐºÐ¾Ð¹ ÑÑÑÐµÐ»ÐºÐ¾Ð²Ð¾Ð¹ Ð´Ð¸Ð²Ð¸Ð·Ð¸Ð¸ ÑÐµÑÐµÐ· ÐÐ¾Ð»Ð³Ñ Ð½Ð° Ð¿Ð¾Ð½ÑÐ¾Ð½Ð½ÑÑ Ð»Ð¾Ð´ÐºÐ°Ñ. [Ð¡ÐµÐ½ÑÑÐ±ÑÑ 1942 Ð³.] ÐÐ²ÑÐ¾Ñ Ð½Ðµ ÑÑÑÐ°Ð½Ð¾Ð²Ð»ÐµÐ½. Ð ÐÐÐ¡ÐÐ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47" y="1628800"/>
            <a:ext cx="4128393" cy="281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944" y="47251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Переправа 13-й гвардейской стрелковой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дивизии</a:t>
            </a:r>
          </a:p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Волгу на понтонных лодках</a:t>
            </a:r>
          </a:p>
        </p:txBody>
      </p:sp>
      <p:pic>
        <p:nvPicPr>
          <p:cNvPr id="8198" name="Picture 6" descr="ÐÐ¾Ð¼Ð°Ð½Ð´Ð¸Ñ 13-Ð¹ Ð³Ð²Ð°ÑÐ´ÐµÐ¹ÑÐºÐ¾Ð¹ Ð´Ð¸Ð²Ð¸Ð·Ð¸Ð¸ Ð.Ð. Ð Ð¾Ð´Ð¸Ð¼ÑÐµÐ² Ð² ÑÑÐ°Ð±Ðµ Ð´Ð¸Ð²Ð¸Ð·Ð¸Ð¸. ÐÐºÑÑÐ±ÑÑ 1942 Ð³. ÐÐ²ÑÐ¾Ñ Ð½Ðµ ÑÑÑÐ°Ð½Ð¾Ð²Ð»ÐµÐ½. Ð ÐÐÐ¡ÐÐ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34" y="1628800"/>
            <a:ext cx="414226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72958" y="47251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 13-й гвардейской дивизии 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Родимцев в штабе дивизии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6093296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взяты с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stalingrad.rusarchives.ru/taxonomy/term/352/all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ÑÐ°ÑÐºÐ°Ñ ÑÐ¿ÑÐ°Ð²ÐºÐ° Ð¾ Ð±Ð¾ÐµÐ²ÑÑ Ð´ÐµÐ¹ÑÑÐ²Ð¸ÑÑ 13-Ð¹ Ð³Ð²Ð°ÑÐ´ÐµÐ¹ÑÐºÐ¾Ð¹ ÑÑÑÐµÐ»ÐºÐ¾Ð²Ð¾Ð¹ Ð´Ð¸Ð²Ð¸Ð·Ð¸Ð¸ Ð.Ð. Ð Ð¾Ð´Ð¸Ð¼ÑÐµÐ²Ð° Ð¿Ð¾ Ð·Ð°ÑÐ¸ÑÐµ Ð¡ÑÐ°Ð»Ð¸Ð½Ð³ÑÐ°Ð´Ð° Ñ 14 ÑÐµÐ½ÑÑÐ±ÑÑ Ð¿Ð¾ 23 Ð¾ÐºÑÑÐ±ÑÑ 1942 Ð³. ÐÐµ ÑÐ°Ð½ÐµÐµ 23 Ð¾ÐºÑÑÐ±ÑÑ 1942 Ð³. ÐÐ¾Ð´Ð»Ð¸Ð½Ð½Ð¸Ðº. ÐÐ°ÑÐ¸Ð½Ð¾Ð¿Ð¸ÑÐ½ÑÐ¹ ÑÐµÐºÑÑ, Ð¿Ð¾Ð´Ð¿Ð¸ÑÐ¸ â Ð°Ð²ÑÐ¾Ð³ÑÐ°ÑÑ Ð.Ð. Ð Ð¾Ð´Ð¸Ð¼ÑÐµÐ²Ð°, Ð¢.Ð. ÐÐµÐ»ÑÑÐºÐ¾Ð³Ð¾. Ð¦Ð ÐÐ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1" y="404664"/>
            <a:ext cx="3817136" cy="50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ÑÐ°ÑÐºÐ°Ñ ÑÐ¿ÑÐ°Ð²ÐºÐ° Ð¾ Ð±Ð¾ÐµÐ²ÑÑ Ð´ÐµÐ¹ÑÑÐ²Ð¸ÑÑ 13-Ð¹ Ð³Ð²Ð°ÑÐ´ÐµÐ¹ÑÐºÐ¾Ð¹ ÑÑÑÐµÐ»ÐºÐ¾Ð²Ð¾Ð¹ Ð´Ð¸Ð²Ð¸Ð·Ð¸Ð¸ Ð.Ð. Ð Ð¾Ð´Ð¸Ð¼ÑÐµÐ²Ð° Ð¿Ð¾ Ð·Ð°ÑÐ¸ÑÐµ Ð¡ÑÐ°Ð»Ð¸Ð½Ð³ÑÐ°Ð´Ð° Ñ 14 ÑÐµÐ½ÑÑÐ±ÑÑ Ð¿Ð¾ 23 Ð¾ÐºÑÑÐ±ÑÑ 1942 Ð³. ÐÐµ ÑÐ°Ð½ÐµÐµ 23 Ð¾ÐºÑÑÐ±ÑÑ 1942 Ð³. ÐÐ¾Ð´Ð»Ð¸Ð½Ð½Ð¸Ðº. ÐÐ°ÑÐ¸Ð½Ð¾Ð¿Ð¸ÑÐ½ÑÐ¹ ÑÐµÐºÑÑ, Ð¿Ð¾Ð´Ð¿Ð¸ÑÐ¸ â Ð°Ð²ÑÐ¾Ð³ÑÐ°ÑÑ Ð.Ð. Ð Ð¾Ð´Ð¸Ð¼ÑÐµÐ²Ð°, Ð¢.Ð. ÐÐµÐ»ÑÑÐºÐ¾Ð³Ð¾. Ð¦Ð ÐÐ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325765" cy="50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507313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справка о боевых действиях 13-й гвардейской стрелковой дивизии А.И.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Родимцева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защите Сталинграда с 14 сентября по 23 октября 1942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6093296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взяты с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stalingrad.rusarchives.ru/taxonomy/term/352/all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</TotalTime>
  <Words>388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Сектор</vt:lpstr>
      <vt:lpstr>Улица 13-й гвардейской дивизии.</vt:lpstr>
      <vt:lpstr>Презентация PowerPoint</vt:lpstr>
      <vt:lpstr>Презентация PowerPoint</vt:lpstr>
      <vt:lpstr>Краткая хронология событий с участием 13-й гвардейской стрелковой дивизии в Сталинграде</vt:lpstr>
      <vt:lpstr>Результаты действий в Сталинграде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биографии А. Родимцева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582</dc:creator>
  <cp:lastModifiedBy>Христова Елена Борисовна</cp:lastModifiedBy>
  <cp:revision>13</cp:revision>
  <dcterms:created xsi:type="dcterms:W3CDTF">2019-01-27T14:28:30Z</dcterms:created>
  <dcterms:modified xsi:type="dcterms:W3CDTF">2019-01-29T10:31:54Z</dcterms:modified>
</cp:coreProperties>
</file>