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648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BE7CA6-63C2-457F-80E2-B52778D8E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4165EB3-EC3E-423D-B99E-F82C695A5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86FBEF-CEC7-49E1-AD70-8B4D13C78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B6DA-0211-4B9D-947C-FDD5D27CE952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AE8647-B623-43A7-BC4C-5FF9DCE31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CEDE23-D7D6-4222-ABB7-ABC1B9FF7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9D42-E502-416F-89AE-3FE485A8E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7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FF3A91-8C6A-44AE-8E49-365FA3D15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FFB6C87-7EF7-442A-9A95-D228F4A5F5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1C01BE-88DE-4AE4-A85A-2C7202E19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B6DA-0211-4B9D-947C-FDD5D27CE952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D21952-4739-460C-9D5F-1FFE58EDF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35C922-6A26-4D28-9368-CF004D9D2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9D42-E502-416F-89AE-3FE485A8E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5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C562A55-FFC5-4889-8FB8-7F6D546B6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710BB2-1C2D-4DAA-B986-4BE424CA2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F011C4-0F5D-4323-B9E8-48C624EF4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B6DA-0211-4B9D-947C-FDD5D27CE952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C963BE-D1B2-4629-ACEE-CFD54AD4F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BA7F3C-A951-4688-92A2-5485756F5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9D42-E502-416F-89AE-3FE485A8E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67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6EDFA4-1557-4E94-9EB2-71F911ADC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E63E27-D021-4779-BA49-90B3A05D4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C8DAFD-D391-4E2E-AA38-41913078C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B6DA-0211-4B9D-947C-FDD5D27CE952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08A4D4-68C5-4B12-91BE-F9B17546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B58671-DF26-4919-9825-C90C1544E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9D42-E502-416F-89AE-3FE485A8E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28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59938D-B7C2-4604-A015-F5811ADD9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76FCBB-6C22-42FA-9318-F0123FC90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3C63C2-C524-4888-94A5-22AC2869C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B6DA-0211-4B9D-947C-FDD5D27CE952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844FBC-B44A-402E-92A8-BBC803275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8E2584-6210-4AB5-A0FD-CF9424D3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9D42-E502-416F-89AE-3FE485A8E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43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D9E002-1441-4844-AF48-D31419943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54933E-3293-4437-8120-A980716743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EB7B85-9C0C-4B13-A64F-427911CF4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180F7F-FCF1-44B8-A075-4B73C43AE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B6DA-0211-4B9D-947C-FDD5D27CE952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2336B9-0248-470E-ABDD-B54FEF589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4F3678-1F22-4824-89F9-36180ACC1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9D42-E502-416F-89AE-3FE485A8E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67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99CCD5-A3BF-42CF-B482-8175D4E56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4D7A21-1069-4FB7-8574-EF23C268E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9ECA05-8336-4243-9825-F3F762A778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750CDF5-5419-43F7-BFA8-455DEC00D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FC68454-CB1A-4AE5-AB47-5C5CC36D59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887D962-C89C-4F5C-8997-4D687F658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B6DA-0211-4B9D-947C-FDD5D27CE952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1A0462A-A544-45DD-990C-DE6F187E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B2C55D1-E3FD-4165-A737-F02FC9041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9D42-E502-416F-89AE-3FE485A8E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22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3DB99B-4612-4C52-9E41-BB7933234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CFD2F3A-EA99-4E37-87AF-5D6B20B88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B6DA-0211-4B9D-947C-FDD5D27CE952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1ED732E-B1D2-4354-A8A2-8985F155B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D9E576-9D90-4681-BE5B-92BA42123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9D42-E502-416F-89AE-3FE485A8E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02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3FC7F2A-597D-4E9D-8100-43CF630A3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B6DA-0211-4B9D-947C-FDD5D27CE952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363902D-692B-4039-BE4D-15FA24F5B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EDEF0D-92A9-488A-A210-EB50FDA91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9D42-E502-416F-89AE-3FE485A8E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91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ABE47C-CFF4-4E52-A323-AE593ACC9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880968-BA63-435E-9A88-1F87B8A8B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73336FC-00BA-4051-AD4D-E96A1AC22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8A905E-BECA-4660-ABEE-793F4762F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B6DA-0211-4B9D-947C-FDD5D27CE952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B16DAA-7238-4FDC-A0D4-5BB00DEB9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0DCC8A-6F2F-476A-B83D-60BDE203D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9D42-E502-416F-89AE-3FE485A8E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28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8E03F2-5702-4AA8-B514-EEF92CDB3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371563-C30A-4C63-A60A-DB9521A34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48D693-33D8-44CF-B304-E03752D33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EE9CB06-3EBF-4268-B8CA-BCE6083DD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B6DA-0211-4B9D-947C-FDD5D27CE952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2BA12D-A769-44DC-8480-B9A24FC43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5D0191-A1B0-4C1D-901A-A642E253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9D42-E502-416F-89AE-3FE485A8E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91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5F248C-0CD2-48B3-8E9D-D2736A435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F5CFE14-02C6-4C93-BBBE-79D8AB62E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811A31-549C-463F-8608-F64F5E7F6B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EB6DA-0211-4B9D-947C-FDD5D27CE952}" type="datetimeFigureOut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778504-6911-49D5-BC59-4AAD24AFBF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203621-FB4F-4F2E-A9F1-9034C081F1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E9D42-E502-416F-89AE-3FE485A8E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3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876C25-6A3F-424A-B7B8-336A887BA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458" y="881349"/>
            <a:ext cx="9554308" cy="1611759"/>
          </a:xfrm>
        </p:spPr>
        <p:txBody>
          <a:bodyPr>
            <a:normAutofit fontScale="90000"/>
          </a:bodyPr>
          <a:lstStyle/>
          <a:p>
            <a:r>
              <a:rPr lang="ru-RU" dirty="0"/>
              <a:t>Кандидат в президенты «Республики Содружество»</a:t>
            </a:r>
            <a:br>
              <a:rPr lang="ru-RU" dirty="0"/>
            </a:br>
            <a:r>
              <a:rPr lang="ru-RU" dirty="0"/>
              <a:t>Байрамов </a:t>
            </a:r>
            <a:r>
              <a:rPr lang="ru-RU" dirty="0" err="1"/>
              <a:t>Мирзахан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694FA2B-1FBF-4F52-B647-0053154427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7988" y="3198492"/>
            <a:ext cx="6353908" cy="2637694"/>
          </a:xfrm>
        </p:spPr>
        <p:txBody>
          <a:bodyPr>
            <a:normAutofit/>
          </a:bodyPr>
          <a:lstStyle/>
          <a:p>
            <a:r>
              <a:rPr lang="ru-RU" dirty="0"/>
              <a:t>О себе: ученик 8Г, хорошист. Занимаюсь баскетболом более 5 лет. Победитель областных соревнований, участник первенств России. Активный участник жизни класса и школы. Добрый, отзывчивый, очень общительный.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2809039-AC3C-407A-8550-C3B81BB3A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21" b="100000" l="9804" r="8976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101" y="881349"/>
            <a:ext cx="3628681" cy="597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74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77048-0085-40F7-A823-4280FD5C7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Предвыборная программа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7491CF-6521-4A93-96D8-8A9CB3067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100" dirty="0"/>
              <a:t>Предлагаю:</a:t>
            </a:r>
            <a:endParaRPr lang="ru-RU" dirty="0"/>
          </a:p>
          <a:p>
            <a:r>
              <a:rPr lang="ru-RU" sz="2400" dirty="0"/>
              <a:t>Создание почтового ящика актива школы (анонимные письма, предложения, замечания и т.д.</a:t>
            </a:r>
            <a:r>
              <a:rPr lang="en-US" sz="2400" dirty="0"/>
              <a:t>);</a:t>
            </a:r>
            <a:endParaRPr lang="ru-RU" sz="2400" dirty="0"/>
          </a:p>
          <a:p>
            <a:r>
              <a:rPr lang="ru-RU" sz="2400" dirty="0"/>
              <a:t>Проведение дней самоуправления</a:t>
            </a:r>
            <a:r>
              <a:rPr lang="en-US" sz="2400" dirty="0"/>
              <a:t>;</a:t>
            </a:r>
            <a:endParaRPr lang="ru-RU" sz="2400" dirty="0"/>
          </a:p>
          <a:p>
            <a:r>
              <a:rPr lang="ru-RU" sz="2400" dirty="0"/>
              <a:t>Приглашать различных специалистов для профориентационных бесед</a:t>
            </a:r>
            <a:r>
              <a:rPr lang="en-US" sz="2400" dirty="0"/>
              <a:t>;</a:t>
            </a:r>
            <a:endParaRPr lang="ru-RU" sz="2400" dirty="0"/>
          </a:p>
          <a:p>
            <a:r>
              <a:rPr lang="ru-RU" sz="2400" dirty="0"/>
              <a:t>Установить автоматы с едой и напитками, предусмотреть способы безналичной оплаты в столовой</a:t>
            </a:r>
            <a:r>
              <a:rPr lang="en-US" sz="2400" dirty="0"/>
              <a:t>;</a:t>
            </a:r>
            <a:endParaRPr lang="ru-RU" sz="2400" dirty="0"/>
          </a:p>
          <a:p>
            <a:r>
              <a:rPr lang="ru-RU" sz="2400" dirty="0"/>
              <a:t>Организовать оформление коридоров школы детскими рисунками, фотографиями и другими арт-объектами</a:t>
            </a:r>
            <a:r>
              <a:rPr lang="en-US" sz="2400" dirty="0"/>
              <a:t>;</a:t>
            </a:r>
            <a:endParaRPr lang="ru-RU" sz="2400" dirty="0"/>
          </a:p>
          <a:p>
            <a:r>
              <a:rPr lang="ru-RU" sz="2400" dirty="0"/>
              <a:t>Проведение большего количества развлекательных мероприятий, а именно: конкурсов, школьных концертов, спортивных соревнований и дискотек</a:t>
            </a:r>
            <a:r>
              <a:rPr lang="en-US" sz="2400" dirty="0"/>
              <a:t>;</a:t>
            </a:r>
            <a:endParaRPr lang="ru-RU" sz="2400" dirty="0"/>
          </a:p>
          <a:p>
            <a:r>
              <a:rPr lang="ru-RU" sz="2400" dirty="0"/>
              <a:t>Увеличение количества секций(как спортивных, так образовательных)</a:t>
            </a:r>
            <a:r>
              <a:rPr lang="en-US" sz="2400" dirty="0"/>
              <a:t>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47249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132</Words>
  <Application>Microsoft Office PowerPoint</Application>
  <PresentationFormat>Широкоэкранный</PresentationFormat>
  <Paragraphs>11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Кандидат в президенты «Республики Содружество» Байрамов Мирзахан</vt:lpstr>
      <vt:lpstr>Предвыборная программа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Кандидат в президенты «Республики Содружество» Байрамов Мирзахан</dc:title>
  <dc:creator>art1k</dc:creator>
  <cp:lastModifiedBy>art1k</cp:lastModifiedBy>
  <cp:revision>5</cp:revision>
  <dcterms:created xsi:type="dcterms:W3CDTF">2019-10-20T15:08:36Z</dcterms:created>
  <dcterms:modified xsi:type="dcterms:W3CDTF">2019-10-20T16:26:51Z</dcterms:modified>
</cp:coreProperties>
</file>