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3" r:id="rId3"/>
    <p:sldId id="258" r:id="rId4"/>
    <p:sldId id="267" r:id="rId5"/>
    <p:sldId id="257" r:id="rId6"/>
    <p:sldId id="269" r:id="rId7"/>
    <p:sldId id="270" r:id="rId8"/>
    <p:sldId id="27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51" d="100"/>
          <a:sy n="51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E3EE-BEA4-4C7C-9BDF-506089D9574F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2042-D3E3-4FB0-9F33-B2F15D324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E3EE-BEA4-4C7C-9BDF-506089D9574F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2042-D3E3-4FB0-9F33-B2F15D324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E3EE-BEA4-4C7C-9BDF-506089D9574F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2042-D3E3-4FB0-9F33-B2F15D324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E3EE-BEA4-4C7C-9BDF-506089D9574F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2042-D3E3-4FB0-9F33-B2F15D324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E3EE-BEA4-4C7C-9BDF-506089D9574F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2042-D3E3-4FB0-9F33-B2F15D324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E3EE-BEA4-4C7C-9BDF-506089D9574F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2042-D3E3-4FB0-9F33-B2F15D324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E3EE-BEA4-4C7C-9BDF-506089D9574F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2042-D3E3-4FB0-9F33-B2F15D324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E3EE-BEA4-4C7C-9BDF-506089D9574F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2042-D3E3-4FB0-9F33-B2F15D324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E3EE-BEA4-4C7C-9BDF-506089D9574F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2042-D3E3-4FB0-9F33-B2F15D324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E3EE-BEA4-4C7C-9BDF-506089D9574F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2042-D3E3-4FB0-9F33-B2F15D324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E3EE-BEA4-4C7C-9BDF-506089D9574F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2042-D3E3-4FB0-9F33-B2F15D324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8E3EE-BEA4-4C7C-9BDF-506089D9574F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52042-D3E3-4FB0-9F33-B2F15D324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Никто не забыт, ничто не забыто...</a:t>
            </a:r>
            <a:br>
              <a:rPr lang="ru-RU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1224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i="1" dirty="0" smtClean="0"/>
              <a:t>История улицы – история Победы.</a:t>
            </a:r>
            <a:endParaRPr lang="ru-RU" sz="4000" b="1" i="1" dirty="0"/>
          </a:p>
        </p:txBody>
      </p:sp>
      <p:pic>
        <p:nvPicPr>
          <p:cNvPr id="1026" name="Picture 2" descr="http://history.niv.ru/images/news/074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41" y="2718504"/>
            <a:ext cx="3268063" cy="38672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5860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8496944" cy="305177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600449"/>
            <a:ext cx="8496944" cy="3140919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Город Волгоград... Мы здесь родились и любим этот город. И в нем есть, что любить, чем гордиться. Ведь в нашем городе, что ни улица - то памятник. Памятник замечательным людям, выдержавшим испытание на прочность, проявившим такие качества характера, как преданность Родине, верность, готовность защищать свой народ в момент опасности...</a:t>
            </a:r>
          </a:p>
          <a:p>
            <a:r>
              <a:rPr lang="ru-RU" dirty="0">
                <a:solidFill>
                  <a:schemeClr val="tx1"/>
                </a:solidFill>
              </a:rPr>
              <a:t>История сама по себе очень увлекательна. А ведь своеобразную историческую летопись родного города можно прочитать по названиям тех же волгоградских площадей, улиц, памятников.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548680"/>
            <a:ext cx="5328592" cy="30517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30112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258376"/>
            <a:ext cx="8640959" cy="29069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Улица </a:t>
            </a:r>
            <a:r>
              <a:rPr lang="ru-RU" b="1" dirty="0" err="1" smtClean="0"/>
              <a:t>Богунская</a:t>
            </a:r>
            <a:r>
              <a:rPr lang="ru-RU" dirty="0" smtClean="0"/>
              <a:t> .</a:t>
            </a:r>
          </a:p>
          <a:p>
            <a:pPr marL="0" indent="0">
              <a:buNone/>
            </a:pPr>
            <a:r>
              <a:rPr lang="ru-RU" dirty="0" smtClean="0"/>
              <a:t>   Улица названа в честь воинов </a:t>
            </a:r>
            <a:r>
              <a:rPr lang="ru-RU" dirty="0" err="1" smtClean="0"/>
              <a:t>Богунского</a:t>
            </a:r>
            <a:r>
              <a:rPr lang="ru-RU" dirty="0" smtClean="0"/>
              <a:t> полка 45-й стрелковой дивизии , в 1942-1943 гг. героически сражавшихся на территории Краснооктябрьского района.</a:t>
            </a:r>
          </a:p>
          <a:p>
            <a:endParaRPr lang="ru-RU" dirty="0"/>
          </a:p>
        </p:txBody>
      </p:sp>
      <p:pic>
        <p:nvPicPr>
          <p:cNvPr id="5" name="Picture 2" descr="http://files.volfoto.ru/original/2/61137108154007177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796" y="225850"/>
            <a:ext cx="5020748" cy="33471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5850"/>
            <a:ext cx="160972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45-я стрелковая дивизия была кадровой дивизией. Ее предшественники сражались еще на фронтах гражданской войны.</a:t>
            </a:r>
            <a:br>
              <a:rPr lang="ru-RU" dirty="0"/>
            </a:br>
            <a:r>
              <a:rPr lang="ru-RU" dirty="0"/>
              <a:t>В конце 1918 года командиром бригады, в состав которой входили полки </a:t>
            </a:r>
            <a:r>
              <a:rPr lang="ru-RU" dirty="0" err="1"/>
              <a:t>Богунский</a:t>
            </a:r>
            <a:r>
              <a:rPr lang="ru-RU" dirty="0"/>
              <a:t>, </a:t>
            </a:r>
            <a:r>
              <a:rPr lang="ru-RU" dirty="0" err="1"/>
              <a:t>Таращанский</a:t>
            </a:r>
            <a:r>
              <a:rPr lang="ru-RU" dirty="0"/>
              <a:t> и Новоград-Северский, стал легендарный герой гражданской войны Николай Щорс. С </a:t>
            </a:r>
            <a:r>
              <a:rPr lang="ru-RU" dirty="0" err="1"/>
              <a:t>богунцами</a:t>
            </a:r>
            <a:r>
              <a:rPr lang="ru-RU" dirty="0"/>
              <a:t>, </a:t>
            </a:r>
            <a:r>
              <a:rPr lang="ru-RU" dirty="0" err="1"/>
              <a:t>таращанцами</a:t>
            </a:r>
            <a:r>
              <a:rPr lang="ru-RU" dirty="0"/>
              <a:t>, </a:t>
            </a:r>
            <a:r>
              <a:rPr lang="ru-RU" dirty="0" err="1"/>
              <a:t>новоград-северцами</a:t>
            </a:r>
            <a:r>
              <a:rPr lang="ru-RU" dirty="0"/>
              <a:t> Щорс громил в 1919 году на Украине немцев, которые медлили с уходом, петлюровские банды, которых германцы напоследок оснастили </a:t>
            </a:r>
            <a:r>
              <a:rPr lang="ru-RU" dirty="0" smtClean="0"/>
              <a:t> оружием.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172" y="188640"/>
            <a:ext cx="1561841" cy="1728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1700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55284"/>
            <a:ext cx="8229600" cy="38420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Районом действий 45-й дивизии являлась северная территория завода «Красный Октябрь». </a:t>
            </a:r>
            <a:r>
              <a:rPr lang="ru-RU" dirty="0" err="1" smtClean="0"/>
              <a:t>Богунский</a:t>
            </a:r>
            <a:r>
              <a:rPr lang="ru-RU" dirty="0" smtClean="0"/>
              <a:t> полк вместе с </a:t>
            </a:r>
            <a:r>
              <a:rPr lang="ru-RU" dirty="0" err="1" smtClean="0"/>
              <a:t>Таращанским</a:t>
            </a:r>
            <a:r>
              <a:rPr lang="ru-RU" dirty="0" smtClean="0"/>
              <a:t> первыми в конце октября 1942 года за ночь переправились через Волгу и заняли оборону между заводами «Красный Октябрь» и «Баррикады» с задачей не допустить противника к Волге и переправам. Противнику не удалось расчленить в том районе части 62-й армии и выйти к Волге. </a:t>
            </a:r>
            <a:r>
              <a:rPr lang="ru-RU" dirty="0"/>
              <a:t>За день боев батальоны потеряли половину своего состава, но задачу выполнили, гитлеровцев к Волге не пропустили.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85728"/>
            <a:ext cx="5050904" cy="2469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88640"/>
            <a:ext cx="160972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69815"/>
            <a:ext cx="8229600" cy="41563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Свой боевой путь дивизия закончила в Берлине.</a:t>
            </a:r>
            <a:br>
              <a:rPr lang="ru-RU" dirty="0"/>
            </a:br>
            <a:r>
              <a:rPr lang="ru-RU" dirty="0"/>
              <a:t>В память о героических воинах 45-й дивизии и ее полков </a:t>
            </a:r>
            <a:r>
              <a:rPr lang="ru-RU" dirty="0" err="1"/>
              <a:t>Богунского</a:t>
            </a:r>
            <a:r>
              <a:rPr lang="ru-RU" dirty="0"/>
              <a:t> и </a:t>
            </a:r>
            <a:r>
              <a:rPr lang="ru-RU" dirty="0" err="1"/>
              <a:t>Таращанского</a:t>
            </a:r>
            <a:r>
              <a:rPr lang="ru-RU" dirty="0"/>
              <a:t> решением исполкома городского Совета депутатов трудящихся в Краснооктябрьском районе названы </a:t>
            </a:r>
            <a:r>
              <a:rPr lang="ru-RU" dirty="0" smtClean="0"/>
              <a:t>улицы—</a:t>
            </a:r>
            <a:r>
              <a:rPr lang="ru-RU" dirty="0" err="1" smtClean="0"/>
              <a:t>Богунская</a:t>
            </a:r>
            <a:r>
              <a:rPr lang="ru-RU" dirty="0" smtClean="0"/>
              <a:t> </a:t>
            </a:r>
            <a:r>
              <a:rPr lang="ru-RU" dirty="0"/>
              <a:t>и </a:t>
            </a:r>
            <a:r>
              <a:rPr lang="ru-RU" dirty="0" err="1"/>
              <a:t>Таращанцев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88640"/>
            <a:ext cx="160972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4843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9226"/>
            <a:ext cx="8229600" cy="1773710"/>
          </a:xfrm>
        </p:spPr>
        <p:txBody>
          <a:bodyPr>
            <a:noAutofit/>
          </a:bodyPr>
          <a:lstStyle/>
          <a:p>
            <a:pPr marL="0" indent="0"/>
            <a:r>
              <a:rPr lang="ru-RU" sz="3200" dirty="0"/>
              <a:t>На улице </a:t>
            </a:r>
            <a:r>
              <a:rPr lang="ru-RU" sz="3200" dirty="0" err="1"/>
              <a:t>Богунской</a:t>
            </a:r>
            <a:r>
              <a:rPr lang="ru-RU" sz="3200" dirty="0"/>
              <a:t> находится братская могила с надписью на памятнике: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«</a:t>
            </a:r>
            <a:r>
              <a:rPr lang="ru-RU" sz="3200" dirty="0"/>
              <a:t>Здесь похоронены бойцы и командиры </a:t>
            </a:r>
            <a:r>
              <a:rPr lang="ru-RU" sz="3200" dirty="0" err="1"/>
              <a:t>Богунского</a:t>
            </a:r>
            <a:r>
              <a:rPr lang="ru-RU" sz="3200" dirty="0"/>
              <a:t> полка 45-й дивизии».</a:t>
            </a:r>
            <a:br>
              <a:rPr lang="ru-RU" sz="3200" dirty="0"/>
            </a:br>
            <a:r>
              <a:rPr lang="ru-RU" sz="3200" dirty="0"/>
              <a:t> </a:t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5" name="Picture 2" descr="http://files.volfoto.ru/original/2/611371081540071779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5" y="3127474"/>
            <a:ext cx="5341366" cy="35609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9199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Выполнили учащиеся 6а класса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3964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</TotalTime>
  <Words>229</Words>
  <Application>Microsoft Office PowerPoint</Application>
  <PresentationFormat>Экран (4:3)</PresentationFormat>
  <Paragraphs>11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Никто не забыт, ничто не забыто...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 улице Богунской находится братская могила с надписью на памятнике:  «Здесь похоронены бойцы и командиры Богунского полка 45-й дивизии».  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УЛИЦА БОГУНСКАЯ</dc:title>
  <dc:creator>555</dc:creator>
  <cp:lastModifiedBy>Христова Елена Борисовна</cp:lastModifiedBy>
  <cp:revision>32</cp:revision>
  <dcterms:created xsi:type="dcterms:W3CDTF">2019-01-25T19:24:39Z</dcterms:created>
  <dcterms:modified xsi:type="dcterms:W3CDTF">2019-01-31T10:46:41Z</dcterms:modified>
</cp:coreProperties>
</file>