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E381388F-6D01-4763-9497-2C5F78AF5477}"/>
              </a:ext>
            </a:extLst>
          </p:cNvPr>
          <p:cNvSpPr/>
          <p:nvPr/>
        </p:nvSpPr>
        <p:spPr>
          <a:xfrm>
            <a:off x="0" y="4818186"/>
            <a:ext cx="9144000" cy="20398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1" name="Полилиния 6"/>
          <p:cNvSpPr/>
          <p:nvPr/>
        </p:nvSpPr>
        <p:spPr bwMode="ltGray">
          <a:xfrm>
            <a:off x="0" y="-3175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>
            <a:innerShdw blurRad="63500" dist="50800" dir="5400000">
              <a:prstClr val="black">
                <a:alpha val="50000"/>
              </a:prstClr>
            </a:inn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Заголовок 1"/>
          <p:cNvSpPr>
            <a:spLocks noGrp="1"/>
          </p:cNvSpPr>
          <p:nvPr>
            <p:ph type="ctrTitle"/>
          </p:nvPr>
        </p:nvSpPr>
        <p:spPr>
          <a:xfrm>
            <a:off x="607501" y="1449148"/>
            <a:ext cx="7929000" cy="2971051"/>
          </a:xfrm>
        </p:spPr>
        <p:txBody>
          <a:bodyPr rtlCol="0"/>
          <a:lstStyle>
            <a:lvl1pPr algn="ctr">
              <a:defRPr sz="5400" b="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7501" y="5280847"/>
            <a:ext cx="7929000" cy="434974"/>
          </a:xfrm>
        </p:spPr>
        <p:txBody>
          <a:bodyPr rtlCol="0" anchor="t">
            <a:no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696240D-CFB8-4F50-970F-DF366BC04E10}" type="datetimeFigureOut">
              <a:rPr lang="ru-RU" smtClean="0"/>
              <a:t>20.10.2019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BB65AE5D-5C9C-4BAD-A225-66B8821F6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74326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илиния 7"/>
          <p:cNvSpPr/>
          <p:nvPr/>
        </p:nvSpPr>
        <p:spPr bwMode="ltGray">
          <a:xfrm>
            <a:off x="0" y="2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7500" y="606670"/>
            <a:ext cx="7921064" cy="3813527"/>
          </a:xfrm>
        </p:spPr>
        <p:txBody>
          <a:bodyPr rtlCol="0" anchor="ctr" anchorCtr="0"/>
          <a:lstStyle>
            <a:lvl1pPr algn="ctr">
              <a:defRPr sz="4800" b="0" cap="none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607500" y="5281202"/>
            <a:ext cx="7921064" cy="433955"/>
          </a:xfrm>
        </p:spPr>
        <p:txBody>
          <a:bodyPr rtlCol="0" anchor="ctr" anchorCtr="0">
            <a:no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696240D-CFB8-4F50-970F-DF366BC04E10}" type="datetimeFigureOut">
              <a:rPr lang="ru-RU" smtClean="0"/>
              <a:t>20.10.2019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BB65AE5D-5C9C-4BAD-A225-66B8821F6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6405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илиния 6"/>
          <p:cNvSpPr/>
          <p:nvPr/>
        </p:nvSpPr>
        <p:spPr bwMode="ltGray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ffectLst>
            <a:innerShdw blurRad="63500" dist="50800" dir="5400000">
              <a:prstClr val="black">
                <a:alpha val="50000"/>
              </a:prstClr>
            </a:inn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 anchor="ctr" anchorCtr="0"/>
          <a:lstStyle>
            <a:lvl1pPr>
              <a:defRPr b="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611046" y="2174875"/>
            <a:ext cx="3892393" cy="5762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611047" y="2751139"/>
            <a:ext cx="3892392" cy="3109913"/>
          </a:xfrm>
        </p:spPr>
        <p:txBody>
          <a:bodyPr rtlCol="0" anchor="t">
            <a:normAutofit/>
          </a:bodyPr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Текст 4"/>
          <p:cNvSpPr>
            <a:spLocks noGrp="1"/>
          </p:cNvSpPr>
          <p:nvPr>
            <p:ph type="body" sz="quarter" idx="3"/>
          </p:nvPr>
        </p:nvSpPr>
        <p:spPr>
          <a:xfrm>
            <a:off x="4640562" y="2174875"/>
            <a:ext cx="3895937" cy="5762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 5"/>
          <p:cNvSpPr>
            <a:spLocks noGrp="1"/>
          </p:cNvSpPr>
          <p:nvPr>
            <p:ph sz="quarter" idx="4"/>
          </p:nvPr>
        </p:nvSpPr>
        <p:spPr>
          <a:xfrm>
            <a:off x="4640562" y="2751139"/>
            <a:ext cx="3895937" cy="3109913"/>
          </a:xfrm>
        </p:spPr>
        <p:txBody>
          <a:bodyPr rtlCol="0" anchor="t">
            <a:normAutofit/>
          </a:bodyPr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696240D-CFB8-4F50-970F-DF366BC04E10}" type="datetimeFigureOut">
              <a:rPr lang="ru-RU" smtClean="0"/>
              <a:t>20.10.2019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BB65AE5D-5C9C-4BAD-A225-66B8821F6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550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лилиния 6"/>
          <p:cNvSpPr/>
          <p:nvPr/>
        </p:nvSpPr>
        <p:spPr bwMode="ltGray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ffectLst>
            <a:innerShdw blurRad="63500" dist="50800" dir="5400000">
              <a:prstClr val="black">
                <a:alpha val="50000"/>
              </a:prstClr>
            </a:inn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 anchor="ctr" anchorCtr="0"/>
          <a:lstStyle>
            <a:lvl1pPr>
              <a:defRPr b="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696240D-CFB8-4F50-970F-DF366BC04E10}" type="datetimeFigureOut">
              <a:rPr lang="ru-RU" smtClean="0"/>
              <a:t>20.10.2019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BB65AE5D-5C9C-4BAD-A225-66B8821F6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981268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696240D-CFB8-4F50-970F-DF366BC04E10}" type="datetimeFigureOut">
              <a:rPr lang="ru-RU" smtClean="0"/>
              <a:t>20.10.2019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BB65AE5D-5C9C-4BAD-A225-66B8821F6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403657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6"/>
          <p:cNvSpPr>
            <a:spLocks noChangeAspect="1"/>
          </p:cNvSpPr>
          <p:nvPr/>
        </p:nvSpPr>
        <p:spPr bwMode="ltGray">
          <a:xfrm>
            <a:off x="804864" y="446088"/>
            <a:ext cx="2660650" cy="2838449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ffectLst>
            <a:innerShdw blurRad="114300">
              <a:prstClr val="black"/>
            </a:inn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804864" y="446088"/>
            <a:ext cx="2660650" cy="2576512"/>
          </a:xfrm>
        </p:spPr>
        <p:txBody>
          <a:bodyPr rtlCol="0" anchor="ctr" anchorCtr="0"/>
          <a:lstStyle>
            <a:lvl1pPr algn="l">
              <a:defRPr sz="4000" b="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 2"/>
          <p:cNvSpPr>
            <a:spLocks noGrp="1"/>
          </p:cNvSpPr>
          <p:nvPr>
            <p:ph idx="1"/>
          </p:nvPr>
        </p:nvSpPr>
        <p:spPr>
          <a:xfrm>
            <a:off x="3641725" y="446089"/>
            <a:ext cx="4689475" cy="5414963"/>
          </a:xfrm>
        </p:spPr>
        <p:txBody>
          <a:bodyPr rtlCol="0">
            <a:normAutofit/>
          </a:bodyPr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804864" y="3022601"/>
            <a:ext cx="2660650" cy="2838449"/>
          </a:xfrm>
        </p:spPr>
        <p:txBody>
          <a:bodyPr rtlCol="0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696240D-CFB8-4F50-970F-DF366BC04E10}" type="datetimeFigureOut">
              <a:rPr lang="ru-RU" smtClean="0"/>
              <a:t>20.10.2019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BB65AE5D-5C9C-4BAD-A225-66B8821F6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056117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лилиния 6"/>
          <p:cNvSpPr>
            <a:spLocks noChangeAspect="1"/>
          </p:cNvSpPr>
          <p:nvPr/>
        </p:nvSpPr>
        <p:spPr bwMode="ltGray">
          <a:xfrm>
            <a:off x="473773" y="1081456"/>
            <a:ext cx="4749312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8239" y="1238502"/>
            <a:ext cx="4420380" cy="2645912"/>
          </a:xfrm>
        </p:spPr>
        <p:txBody>
          <a:bodyPr rtlCol="0" anchor="ctr" anchorCtr="0"/>
          <a:lstStyle>
            <a:lvl1pPr algn="l">
              <a:defRPr sz="4000" b="0" cap="none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639893" y="4443681"/>
            <a:ext cx="4418727" cy="713241"/>
          </a:xfrm>
        </p:spPr>
        <p:txBody>
          <a:bodyPr rtlCol="0"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9" name="Текст 5"/>
          <p:cNvSpPr>
            <a:spLocks noGrp="1"/>
          </p:cNvSpPr>
          <p:nvPr>
            <p:ph type="body" sz="quarter" idx="16"/>
          </p:nvPr>
        </p:nvSpPr>
        <p:spPr>
          <a:xfrm>
            <a:off x="5680982" y="1081457"/>
            <a:ext cx="2857501" cy="4075465"/>
          </a:xfrm>
        </p:spPr>
        <p:txBody>
          <a:bodyPr rtlCol="0" anchor="t" anchorCtr="0">
            <a:normAutofit/>
          </a:bodyPr>
          <a:lstStyle>
            <a:lvl1pPr marL="0" indent="0" algn="l">
              <a:buFontTx/>
              <a:buNone/>
              <a:defRPr sz="2800"/>
            </a:lvl1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696240D-CFB8-4F50-970F-DF366BC04E10}" type="datetimeFigureOut">
              <a:rPr lang="ru-RU" smtClean="0"/>
              <a:t>20.10.2019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BB65AE5D-5C9C-4BAD-A225-66B8821F6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09645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лилиния 6"/>
          <p:cNvSpPr>
            <a:spLocks noChangeAspect="1"/>
          </p:cNvSpPr>
          <p:nvPr/>
        </p:nvSpPr>
        <p:spPr bwMode="ltGray">
          <a:xfrm>
            <a:off x="855664" y="2286585"/>
            <a:ext cx="3671336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Заголовок 1"/>
          <p:cNvSpPr>
            <a:spLocks noGrp="1"/>
          </p:cNvSpPr>
          <p:nvPr>
            <p:ph type="title"/>
          </p:nvPr>
        </p:nvSpPr>
        <p:spPr>
          <a:xfrm>
            <a:off x="1017817" y="2435958"/>
            <a:ext cx="3286891" cy="2007789"/>
          </a:xfrm>
        </p:spPr>
        <p:txBody>
          <a:bodyPr rtlCol="0" anchor="ctr" anchorCtr="0"/>
          <a:lstStyle>
            <a:lvl1pPr algn="l">
              <a:defRPr sz="4000" b="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6"/>
          </p:nvPr>
        </p:nvSpPr>
        <p:spPr>
          <a:xfrm>
            <a:off x="4617000" y="2286001"/>
            <a:ext cx="3660225" cy="2295525"/>
          </a:xfrm>
        </p:spPr>
        <p:txBody>
          <a:bodyPr rtlCol="0" anchor="ctr" anchorCtr="0">
            <a:normAutofit/>
          </a:bodyPr>
          <a:lstStyle>
            <a:lvl1pPr marL="0" indent="0" algn="ctr">
              <a:buFontTx/>
              <a:buNone/>
              <a:defRPr sz="2800"/>
            </a:lvl1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696240D-CFB8-4F50-970F-DF366BC04E10}" type="datetimeFigureOut">
              <a:rPr lang="ru-RU" smtClean="0"/>
              <a:t>20.10.2019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BB65AE5D-5C9C-4BAD-A225-66B8821F6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68461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6"/>
          <p:cNvSpPr>
            <a:spLocks noChangeAspect="1"/>
          </p:cNvSpPr>
          <p:nvPr/>
        </p:nvSpPr>
        <p:spPr bwMode="ltGray">
          <a:xfrm>
            <a:off x="5752239" y="1"/>
            <a:ext cx="3391762" cy="5861051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ffectLst>
            <a:innerShdw blurRad="63500" dist="50800" dir="8100000">
              <a:prstClr val="black">
                <a:alpha val="50000"/>
              </a:prstClr>
            </a:inn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Вертикальный заголовок 1"/>
          <p:cNvSpPr>
            <a:spLocks noGrp="1"/>
          </p:cNvSpPr>
          <p:nvPr>
            <p:ph type="title" orient="vert"/>
          </p:nvPr>
        </p:nvSpPr>
        <p:spPr>
          <a:xfrm>
            <a:off x="6137655" y="586171"/>
            <a:ext cx="2815845" cy="5134798"/>
          </a:xfrm>
        </p:spPr>
        <p:txBody>
          <a:bodyPr vert="horz" rtlCol="0" anchor="ctr" anchorCtr="1"/>
          <a:lstStyle>
            <a:lvl1pPr algn="l">
              <a:defRPr b="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7501" y="446089"/>
            <a:ext cx="4958655" cy="5414962"/>
          </a:xfrm>
        </p:spPr>
        <p:txBody>
          <a:bodyPr vert="horz" rtlCol="0" anchor="ctr" anchorCtr="1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696240D-CFB8-4F50-970F-DF366BC04E10}" type="datetimeFigureOut">
              <a:rPr lang="ru-RU" smtClean="0"/>
              <a:t>20.10.2019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BB65AE5D-5C9C-4BAD-A225-66B8821F6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83694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лилиния 6"/>
          <p:cNvSpPr/>
          <p:nvPr/>
        </p:nvSpPr>
        <p:spPr bwMode="ltGray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ffectLst>
            <a:innerShdw blurRad="63500" dist="50800" dir="5400000">
              <a:prstClr val="black">
                <a:alpha val="50000"/>
              </a:prstClr>
            </a:inn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 anchor="ctr" anchorCtr="0"/>
          <a:lstStyle>
            <a:lvl1pPr>
              <a:defRPr b="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4640562" y="2222287"/>
            <a:ext cx="3895937" cy="3638764"/>
          </a:xfrm>
          <a:noFill/>
          <a:ln w="25400">
            <a:gradFill>
              <a:gsLst>
                <a:gs pos="50000">
                  <a:schemeClr val="bg2"/>
                </a:gs>
                <a:gs pos="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696240D-CFB8-4F50-970F-DF366BC04E10}" type="datetimeFigureOut">
              <a:rPr lang="ru-RU" smtClean="0"/>
              <a:t>20.10.2019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BB65AE5D-5C9C-4BAD-A225-66B8821F644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 2">
            <a:extLst>
              <a:ext uri="{FF2B5EF4-FFF2-40B4-BE49-F238E27FC236}">
                <a16:creationId xmlns:a16="http://schemas.microsoft.com/office/drawing/2014/main" xmlns="" id="{2A4059F8-A688-4FFE-AA79-3B6D811FA9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2222287"/>
            <a:ext cx="3886200" cy="3638764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2364910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Только содержимое раздела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илиния 7"/>
          <p:cNvSpPr/>
          <p:nvPr/>
        </p:nvSpPr>
        <p:spPr bwMode="ltGray">
          <a:xfrm>
            <a:off x="0" y="1"/>
            <a:ext cx="9144000" cy="6251330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8636" y="451514"/>
            <a:ext cx="8466729" cy="5149187"/>
          </a:xfrm>
        </p:spPr>
        <p:txBody>
          <a:bodyPr rtlCol="0" anchor="ctr" anchorCtr="0"/>
          <a:lstStyle>
            <a:lvl1pPr algn="ctr">
              <a:defRPr sz="4800" b="0" cap="none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696240D-CFB8-4F50-970F-DF366BC04E10}" type="datetimeFigureOut">
              <a:rPr lang="ru-RU" smtClean="0"/>
              <a:t>20.10.2019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BB65AE5D-5C9C-4BAD-A225-66B8821F6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73193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Два типа содержимог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лилиния 6"/>
          <p:cNvSpPr/>
          <p:nvPr/>
        </p:nvSpPr>
        <p:spPr bwMode="ltGray">
          <a:xfrm flipH="1">
            <a:off x="9525" y="1"/>
            <a:ext cx="4503439" cy="2041975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ffectLst>
            <a:innerShdw blurRad="63500" dist="50800" dir="8100000">
              <a:prstClr val="black">
                <a:alpha val="50000"/>
              </a:prstClr>
            </a:inn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338636" y="375314"/>
            <a:ext cx="3835513" cy="1139895"/>
          </a:xfrm>
        </p:spPr>
        <p:txBody>
          <a:bodyPr rtlCol="0"/>
          <a:lstStyle>
            <a:lvl1pPr algn="l">
              <a:defRPr b="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 2"/>
          <p:cNvSpPr>
            <a:spLocks noGrp="1"/>
          </p:cNvSpPr>
          <p:nvPr>
            <p:ph sz="half" idx="1"/>
          </p:nvPr>
        </p:nvSpPr>
        <p:spPr>
          <a:xfrm>
            <a:off x="338636" y="2222288"/>
            <a:ext cx="4164803" cy="3638763"/>
          </a:xfrm>
          <a:ln w="25400">
            <a:gradFill>
              <a:gsLst>
                <a:gs pos="0">
                  <a:schemeClr val="bg2"/>
                </a:gs>
                <a:gs pos="50000">
                  <a:srgbClr val="4A3030"/>
                </a:gs>
                <a:gs pos="100000">
                  <a:schemeClr val="accent1"/>
                </a:gs>
              </a:gsLst>
              <a:lin ang="5400000" scaled="1"/>
            </a:gra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696240D-CFB8-4F50-970F-DF366BC04E10}" type="datetimeFigureOut">
              <a:rPr lang="ru-RU" smtClean="0"/>
              <a:t>20.10.2019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BB65AE5D-5C9C-4BAD-A225-66B8821F644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9">
            <a:extLst>
              <a:ext uri="{FF2B5EF4-FFF2-40B4-BE49-F238E27FC236}">
                <a16:creationId xmlns:a16="http://schemas.microsoft.com/office/drawing/2014/main" xmlns="" id="{C95D556F-51D2-4EF4-B60F-D319BF23288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842075" y="375313"/>
            <a:ext cx="3889772" cy="5485737"/>
          </a:xfrm>
        </p:spPr>
        <p:txBody>
          <a:bodyPr rtlCol="0" anchor="t" anchorCtr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544642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Два типа содержимог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лилиния 6"/>
          <p:cNvSpPr/>
          <p:nvPr/>
        </p:nvSpPr>
        <p:spPr bwMode="ltGray">
          <a:xfrm flipH="1">
            <a:off x="4640561" y="1"/>
            <a:ext cx="4503437" cy="2041975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ffectLst>
            <a:innerShdw blurRad="63500" dist="50800" dir="2700000">
              <a:prstClr val="black">
                <a:alpha val="50000"/>
              </a:prstClr>
            </a:inn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4974522" y="359552"/>
            <a:ext cx="3835513" cy="1139895"/>
          </a:xfrm>
        </p:spPr>
        <p:txBody>
          <a:bodyPr rtlCol="0"/>
          <a:lstStyle>
            <a:lvl1pPr algn="l">
              <a:defRPr b="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sz="half" idx="1" hasCustomPrompt="1"/>
          </p:nvPr>
        </p:nvSpPr>
        <p:spPr>
          <a:xfrm>
            <a:off x="338636" y="451514"/>
            <a:ext cx="4164803" cy="5409537"/>
          </a:xfrm>
        </p:spPr>
        <p:txBody>
          <a:bodyPr rtlCol="0" anchor="t" anchorCtr="0"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 rtl="0"/>
            <a:r>
              <a:rPr lang="ru-RU" noProof="0"/>
              <a:t>Редактирование основных стилей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4765923" y="2222287"/>
            <a:ext cx="4164803" cy="3638764"/>
          </a:xfrm>
          <a:ln>
            <a:gradFill>
              <a:gsLst>
                <a:gs pos="0">
                  <a:schemeClr val="bg2"/>
                </a:gs>
                <a:gs pos="5000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696240D-CFB8-4F50-970F-DF366BC04E10}" type="datetimeFigureOut">
              <a:rPr lang="ru-RU" smtClean="0"/>
              <a:t>20.10.2019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BB65AE5D-5C9C-4BAD-A225-66B8821F6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7031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: Фигура 13">
            <a:extLst>
              <a:ext uri="{FF2B5EF4-FFF2-40B4-BE49-F238E27FC236}">
                <a16:creationId xmlns:a16="http://schemas.microsoft.com/office/drawing/2014/main" xmlns="" id="{B2B99B50-4971-48A5-8202-4CC55C7F97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572000" y="1"/>
            <a:ext cx="4572000" cy="6857999"/>
          </a:xfrm>
          <a:custGeom>
            <a:avLst/>
            <a:gdLst>
              <a:gd name="connsiteX0" fmla="*/ 404916 w 6526400"/>
              <a:gd name="connsiteY0" fmla="*/ 0 h 6857999"/>
              <a:gd name="connsiteX1" fmla="*/ 1425163 w 6526400"/>
              <a:gd name="connsiteY1" fmla="*/ 0 h 6857999"/>
              <a:gd name="connsiteX2" fmla="*/ 2955534 w 6526400"/>
              <a:gd name="connsiteY2" fmla="*/ 0 h 6857999"/>
              <a:gd name="connsiteX3" fmla="*/ 6526400 w 6526400"/>
              <a:gd name="connsiteY3" fmla="*/ 0 h 6857999"/>
              <a:gd name="connsiteX4" fmla="*/ 6526400 w 6526400"/>
              <a:gd name="connsiteY4" fmla="*/ 6857999 h 6857999"/>
              <a:gd name="connsiteX5" fmla="*/ 404916 w 6526400"/>
              <a:gd name="connsiteY5" fmla="*/ 6857999 h 6857999"/>
              <a:gd name="connsiteX6" fmla="*/ 377830 w 6526400"/>
              <a:gd name="connsiteY6" fmla="*/ 2463800 h 6857999"/>
              <a:gd name="connsiteX7" fmla="*/ 0 w 6526400"/>
              <a:gd name="connsiteY7" fmla="*/ 2203407 h 6857999"/>
              <a:gd name="connsiteX8" fmla="*/ 391373 w 6526400"/>
              <a:gd name="connsiteY8" fmla="*/ 1854200 h 6857999"/>
              <a:gd name="connsiteX9" fmla="*/ 404916 w 6526400"/>
              <a:gd name="connsiteY9" fmla="*/ 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526400" h="6857999">
                <a:moveTo>
                  <a:pt x="404916" y="0"/>
                </a:moveTo>
                <a:lnTo>
                  <a:pt x="1425163" y="0"/>
                </a:lnTo>
                <a:lnTo>
                  <a:pt x="2955534" y="0"/>
                </a:lnTo>
                <a:lnTo>
                  <a:pt x="6526400" y="0"/>
                </a:lnTo>
                <a:lnTo>
                  <a:pt x="6526400" y="6857999"/>
                </a:lnTo>
                <a:lnTo>
                  <a:pt x="404916" y="6857999"/>
                </a:lnTo>
                <a:lnTo>
                  <a:pt x="377830" y="2463800"/>
                </a:lnTo>
                <a:lnTo>
                  <a:pt x="0" y="2203407"/>
                </a:lnTo>
                <a:lnTo>
                  <a:pt x="391373" y="1854200"/>
                </a:lnTo>
                <a:cubicBezTo>
                  <a:pt x="395887" y="1282700"/>
                  <a:pt x="400402" y="571500"/>
                  <a:pt x="404916" y="0"/>
                </a:cubicBezTo>
                <a:close/>
              </a:path>
            </a:pathLst>
          </a:custGeom>
          <a:ln/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797" y="311813"/>
            <a:ext cx="4000836" cy="1453488"/>
          </a:xfrm>
          <a:effectLst/>
        </p:spPr>
        <p:txBody>
          <a:bodyPr rtlCol="0" anchor="b">
            <a:normAutofit/>
          </a:bodyPr>
          <a:lstStyle>
            <a:lvl1pPr algn="l">
              <a:defRPr sz="4000" b="0">
                <a:ln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2914358" y="6041363"/>
            <a:ext cx="732659" cy="365125"/>
          </a:xfrm>
        </p:spPr>
        <p:txBody>
          <a:bodyPr rtlCol="0"/>
          <a:lstStyle/>
          <a:p>
            <a:fld id="{2696240D-CFB8-4F50-970F-DF366BC04E10}" type="datetimeFigureOut">
              <a:rPr lang="ru-RU" smtClean="0"/>
              <a:t>20.10.2019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42797" y="6041363"/>
            <a:ext cx="247156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3647017" y="5915889"/>
            <a:ext cx="796616" cy="490599"/>
          </a:xfrm>
        </p:spPr>
        <p:txBody>
          <a:bodyPr rtlCol="0"/>
          <a:lstStyle/>
          <a:p>
            <a:fld id="{BB65AE5D-5C9C-4BAD-A225-66B8821F644A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Текст 3">
            <a:extLst>
              <a:ext uri="{FF2B5EF4-FFF2-40B4-BE49-F238E27FC236}">
                <a16:creationId xmlns:a16="http://schemas.microsoft.com/office/drawing/2014/main" xmlns="" id="{EB4FB892-38DF-40F9-B034-BC1E61FC6B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2797" y="2057400"/>
            <a:ext cx="4000836" cy="3811588"/>
          </a:xfrm>
        </p:spPr>
        <p:txBody>
          <a:bodyPr rtlCol="0" anchor="t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119730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 — Заголовок и содержимо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лилиния 6"/>
          <p:cNvSpPr/>
          <p:nvPr/>
        </p:nvSpPr>
        <p:spPr bwMode="ltGray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ffectLst>
            <a:innerShdw blurRad="63500" dist="50800" dir="5400000">
              <a:prstClr val="black">
                <a:alpha val="50000"/>
              </a:prstClr>
            </a:inn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 anchor="ctr" anchorCtr="0"/>
          <a:lstStyle>
            <a:lvl1pPr>
              <a:defRPr b="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4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607501" y="2222287"/>
            <a:ext cx="7928999" cy="3638764"/>
          </a:xfrm>
        </p:spPr>
        <p:txBody>
          <a:bodyPr rtlCol="0"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 rtl="0"/>
            <a:r>
              <a:rPr lang="ru-RU" noProof="0"/>
              <a:t>Редактирование основных стилей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696240D-CFB8-4F50-970F-DF366BC04E10}" type="datetimeFigureOut">
              <a:rPr lang="ru-RU" smtClean="0"/>
              <a:t>20.10.2019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BB65AE5D-5C9C-4BAD-A225-66B8821F6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37688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ый 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7500" y="4489884"/>
            <a:ext cx="7921064" cy="1426004"/>
          </a:xfrm>
        </p:spPr>
        <p:txBody>
          <a:bodyPr rtlCol="0" anchor="ctr" anchorCtr="0">
            <a:normAutofit/>
          </a:bodyPr>
          <a:lstStyle>
            <a:lvl1pPr algn="ctr">
              <a:defRPr sz="4000" b="0">
                <a:ln>
                  <a:noFill/>
                </a:ln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696240D-CFB8-4F50-970F-DF366BC04E10}" type="datetimeFigureOut">
              <a:rPr lang="ru-RU" smtClean="0"/>
              <a:t>20.10.2019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BB65AE5D-5C9C-4BAD-A225-66B8821F644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xmlns="" id="{EC1FEB3F-0898-4AE0-B8C4-970BF80A3766}"/>
              </a:ext>
            </a:extLst>
          </p:cNvPr>
          <p:cNvSpPr>
            <a:spLocks noGrp="1"/>
          </p:cNvSpPr>
          <p:nvPr>
            <p:ph sz="quarter" idx="14"/>
          </p:nvPr>
        </p:nvSpPr>
        <p:spPr bwMode="ltGray">
          <a:xfrm>
            <a:off x="-3968" y="-57584"/>
            <a:ext cx="9144000" cy="4851400"/>
          </a:xfrm>
          <a:custGeom>
            <a:avLst/>
            <a:gdLst>
              <a:gd name="connsiteX0" fmla="*/ 0 w 10561638"/>
              <a:gd name="connsiteY0" fmla="*/ 0 h 3937000"/>
              <a:gd name="connsiteX1" fmla="*/ 1760273 w 10561638"/>
              <a:gd name="connsiteY1" fmla="*/ 0 h 3937000"/>
              <a:gd name="connsiteX2" fmla="*/ 1760273 w 10561638"/>
              <a:gd name="connsiteY2" fmla="*/ 0 h 3937000"/>
              <a:gd name="connsiteX3" fmla="*/ 4400683 w 10561638"/>
              <a:gd name="connsiteY3" fmla="*/ 0 h 3937000"/>
              <a:gd name="connsiteX4" fmla="*/ 10561638 w 10561638"/>
              <a:gd name="connsiteY4" fmla="*/ 0 h 3937000"/>
              <a:gd name="connsiteX5" fmla="*/ 10561638 w 10561638"/>
              <a:gd name="connsiteY5" fmla="*/ 2296583 h 3937000"/>
              <a:gd name="connsiteX6" fmla="*/ 10561638 w 10561638"/>
              <a:gd name="connsiteY6" fmla="*/ 2296583 h 3937000"/>
              <a:gd name="connsiteX7" fmla="*/ 10561638 w 10561638"/>
              <a:gd name="connsiteY7" fmla="*/ 3280833 h 3937000"/>
              <a:gd name="connsiteX8" fmla="*/ 10561638 w 10561638"/>
              <a:gd name="connsiteY8" fmla="*/ 3937000 h 3937000"/>
              <a:gd name="connsiteX9" fmla="*/ 4400683 w 10561638"/>
              <a:gd name="connsiteY9" fmla="*/ 3937000 h 3937000"/>
              <a:gd name="connsiteX10" fmla="*/ 2077263 w 10561638"/>
              <a:gd name="connsiteY10" fmla="*/ 4251330 h 3937000"/>
              <a:gd name="connsiteX11" fmla="*/ 1760273 w 10561638"/>
              <a:gd name="connsiteY11" fmla="*/ 3937000 h 3937000"/>
              <a:gd name="connsiteX12" fmla="*/ 0 w 10561638"/>
              <a:gd name="connsiteY12" fmla="*/ 3937000 h 3937000"/>
              <a:gd name="connsiteX13" fmla="*/ 0 w 10561638"/>
              <a:gd name="connsiteY13" fmla="*/ 3280833 h 3937000"/>
              <a:gd name="connsiteX14" fmla="*/ 0 w 10561638"/>
              <a:gd name="connsiteY14" fmla="*/ 2296583 h 3937000"/>
              <a:gd name="connsiteX15" fmla="*/ 0 w 10561638"/>
              <a:gd name="connsiteY15" fmla="*/ 2296583 h 3937000"/>
              <a:gd name="connsiteX16" fmla="*/ 0 w 10561638"/>
              <a:gd name="connsiteY16" fmla="*/ 0 h 3937000"/>
              <a:gd name="connsiteX0" fmla="*/ 0 w 10561638"/>
              <a:gd name="connsiteY0" fmla="*/ 0 h 4251330"/>
              <a:gd name="connsiteX1" fmla="*/ 1760273 w 10561638"/>
              <a:gd name="connsiteY1" fmla="*/ 0 h 4251330"/>
              <a:gd name="connsiteX2" fmla="*/ 1760273 w 10561638"/>
              <a:gd name="connsiteY2" fmla="*/ 0 h 4251330"/>
              <a:gd name="connsiteX3" fmla="*/ 4400683 w 10561638"/>
              <a:gd name="connsiteY3" fmla="*/ 0 h 4251330"/>
              <a:gd name="connsiteX4" fmla="*/ 10561638 w 10561638"/>
              <a:gd name="connsiteY4" fmla="*/ 0 h 4251330"/>
              <a:gd name="connsiteX5" fmla="*/ 10561638 w 10561638"/>
              <a:gd name="connsiteY5" fmla="*/ 2296583 h 4251330"/>
              <a:gd name="connsiteX6" fmla="*/ 10561638 w 10561638"/>
              <a:gd name="connsiteY6" fmla="*/ 2296583 h 4251330"/>
              <a:gd name="connsiteX7" fmla="*/ 10561638 w 10561638"/>
              <a:gd name="connsiteY7" fmla="*/ 3280833 h 4251330"/>
              <a:gd name="connsiteX8" fmla="*/ 10561638 w 10561638"/>
              <a:gd name="connsiteY8" fmla="*/ 3937000 h 4251330"/>
              <a:gd name="connsiteX9" fmla="*/ 2482983 w 10561638"/>
              <a:gd name="connsiteY9" fmla="*/ 3975100 h 4251330"/>
              <a:gd name="connsiteX10" fmla="*/ 2077263 w 10561638"/>
              <a:gd name="connsiteY10" fmla="*/ 4251330 h 4251330"/>
              <a:gd name="connsiteX11" fmla="*/ 1760273 w 10561638"/>
              <a:gd name="connsiteY11" fmla="*/ 3937000 h 4251330"/>
              <a:gd name="connsiteX12" fmla="*/ 0 w 10561638"/>
              <a:gd name="connsiteY12" fmla="*/ 3937000 h 4251330"/>
              <a:gd name="connsiteX13" fmla="*/ 0 w 10561638"/>
              <a:gd name="connsiteY13" fmla="*/ 3280833 h 4251330"/>
              <a:gd name="connsiteX14" fmla="*/ 0 w 10561638"/>
              <a:gd name="connsiteY14" fmla="*/ 2296583 h 4251330"/>
              <a:gd name="connsiteX15" fmla="*/ 0 w 10561638"/>
              <a:gd name="connsiteY15" fmla="*/ 2296583 h 4251330"/>
              <a:gd name="connsiteX16" fmla="*/ 0 w 10561638"/>
              <a:gd name="connsiteY16" fmla="*/ 0 h 4251330"/>
              <a:gd name="connsiteX0" fmla="*/ 0 w 10561638"/>
              <a:gd name="connsiteY0" fmla="*/ 0 h 4251330"/>
              <a:gd name="connsiteX1" fmla="*/ 1760273 w 10561638"/>
              <a:gd name="connsiteY1" fmla="*/ 0 h 4251330"/>
              <a:gd name="connsiteX2" fmla="*/ 1760273 w 10561638"/>
              <a:gd name="connsiteY2" fmla="*/ 0 h 4251330"/>
              <a:gd name="connsiteX3" fmla="*/ 4400683 w 10561638"/>
              <a:gd name="connsiteY3" fmla="*/ 0 h 4251330"/>
              <a:gd name="connsiteX4" fmla="*/ 10561638 w 10561638"/>
              <a:gd name="connsiteY4" fmla="*/ 0 h 4251330"/>
              <a:gd name="connsiteX5" fmla="*/ 10561638 w 10561638"/>
              <a:gd name="connsiteY5" fmla="*/ 2296583 h 4251330"/>
              <a:gd name="connsiteX6" fmla="*/ 10561638 w 10561638"/>
              <a:gd name="connsiteY6" fmla="*/ 2296583 h 4251330"/>
              <a:gd name="connsiteX7" fmla="*/ 10561638 w 10561638"/>
              <a:gd name="connsiteY7" fmla="*/ 3280833 h 4251330"/>
              <a:gd name="connsiteX8" fmla="*/ 10561638 w 10561638"/>
              <a:gd name="connsiteY8" fmla="*/ 3937000 h 4251330"/>
              <a:gd name="connsiteX9" fmla="*/ 2343283 w 10561638"/>
              <a:gd name="connsiteY9" fmla="*/ 3987800 h 4251330"/>
              <a:gd name="connsiteX10" fmla="*/ 2077263 w 10561638"/>
              <a:gd name="connsiteY10" fmla="*/ 4251330 h 4251330"/>
              <a:gd name="connsiteX11" fmla="*/ 1760273 w 10561638"/>
              <a:gd name="connsiteY11" fmla="*/ 3937000 h 4251330"/>
              <a:gd name="connsiteX12" fmla="*/ 0 w 10561638"/>
              <a:gd name="connsiteY12" fmla="*/ 3937000 h 4251330"/>
              <a:gd name="connsiteX13" fmla="*/ 0 w 10561638"/>
              <a:gd name="connsiteY13" fmla="*/ 3280833 h 4251330"/>
              <a:gd name="connsiteX14" fmla="*/ 0 w 10561638"/>
              <a:gd name="connsiteY14" fmla="*/ 2296583 h 4251330"/>
              <a:gd name="connsiteX15" fmla="*/ 0 w 10561638"/>
              <a:gd name="connsiteY15" fmla="*/ 2296583 h 4251330"/>
              <a:gd name="connsiteX16" fmla="*/ 0 w 10561638"/>
              <a:gd name="connsiteY16" fmla="*/ 0 h 4251330"/>
              <a:gd name="connsiteX0" fmla="*/ 0 w 10561638"/>
              <a:gd name="connsiteY0" fmla="*/ 0 h 4251330"/>
              <a:gd name="connsiteX1" fmla="*/ 1760273 w 10561638"/>
              <a:gd name="connsiteY1" fmla="*/ 0 h 4251330"/>
              <a:gd name="connsiteX2" fmla="*/ 1760273 w 10561638"/>
              <a:gd name="connsiteY2" fmla="*/ 0 h 4251330"/>
              <a:gd name="connsiteX3" fmla="*/ 4400683 w 10561638"/>
              <a:gd name="connsiteY3" fmla="*/ 0 h 4251330"/>
              <a:gd name="connsiteX4" fmla="*/ 10561638 w 10561638"/>
              <a:gd name="connsiteY4" fmla="*/ 0 h 4251330"/>
              <a:gd name="connsiteX5" fmla="*/ 10561638 w 10561638"/>
              <a:gd name="connsiteY5" fmla="*/ 2296583 h 4251330"/>
              <a:gd name="connsiteX6" fmla="*/ 10561638 w 10561638"/>
              <a:gd name="connsiteY6" fmla="*/ 2296583 h 4251330"/>
              <a:gd name="connsiteX7" fmla="*/ 10561638 w 10561638"/>
              <a:gd name="connsiteY7" fmla="*/ 3280833 h 4251330"/>
              <a:gd name="connsiteX8" fmla="*/ 10561638 w 10561638"/>
              <a:gd name="connsiteY8" fmla="*/ 3937000 h 4251330"/>
              <a:gd name="connsiteX9" fmla="*/ 2343283 w 10561638"/>
              <a:gd name="connsiteY9" fmla="*/ 3962400 h 4251330"/>
              <a:gd name="connsiteX10" fmla="*/ 2077263 w 10561638"/>
              <a:gd name="connsiteY10" fmla="*/ 4251330 h 4251330"/>
              <a:gd name="connsiteX11" fmla="*/ 1760273 w 10561638"/>
              <a:gd name="connsiteY11" fmla="*/ 3937000 h 4251330"/>
              <a:gd name="connsiteX12" fmla="*/ 0 w 10561638"/>
              <a:gd name="connsiteY12" fmla="*/ 3937000 h 4251330"/>
              <a:gd name="connsiteX13" fmla="*/ 0 w 10561638"/>
              <a:gd name="connsiteY13" fmla="*/ 3280833 h 4251330"/>
              <a:gd name="connsiteX14" fmla="*/ 0 w 10561638"/>
              <a:gd name="connsiteY14" fmla="*/ 2296583 h 4251330"/>
              <a:gd name="connsiteX15" fmla="*/ 0 w 10561638"/>
              <a:gd name="connsiteY15" fmla="*/ 2296583 h 4251330"/>
              <a:gd name="connsiteX16" fmla="*/ 0 w 10561638"/>
              <a:gd name="connsiteY16" fmla="*/ 0 h 4251330"/>
              <a:gd name="connsiteX0" fmla="*/ 0 w 10561638"/>
              <a:gd name="connsiteY0" fmla="*/ 0 h 4251330"/>
              <a:gd name="connsiteX1" fmla="*/ 1760273 w 10561638"/>
              <a:gd name="connsiteY1" fmla="*/ 0 h 4251330"/>
              <a:gd name="connsiteX2" fmla="*/ 1760273 w 10561638"/>
              <a:gd name="connsiteY2" fmla="*/ 0 h 4251330"/>
              <a:gd name="connsiteX3" fmla="*/ 4400683 w 10561638"/>
              <a:gd name="connsiteY3" fmla="*/ 0 h 4251330"/>
              <a:gd name="connsiteX4" fmla="*/ 10561638 w 10561638"/>
              <a:gd name="connsiteY4" fmla="*/ 0 h 4251330"/>
              <a:gd name="connsiteX5" fmla="*/ 10561638 w 10561638"/>
              <a:gd name="connsiteY5" fmla="*/ 2296583 h 4251330"/>
              <a:gd name="connsiteX6" fmla="*/ 10561638 w 10561638"/>
              <a:gd name="connsiteY6" fmla="*/ 2296583 h 4251330"/>
              <a:gd name="connsiteX7" fmla="*/ 10561638 w 10561638"/>
              <a:gd name="connsiteY7" fmla="*/ 3280833 h 4251330"/>
              <a:gd name="connsiteX8" fmla="*/ 10561638 w 10561638"/>
              <a:gd name="connsiteY8" fmla="*/ 3937000 h 4251330"/>
              <a:gd name="connsiteX9" fmla="*/ 2343283 w 10561638"/>
              <a:gd name="connsiteY9" fmla="*/ 3924300 h 4251330"/>
              <a:gd name="connsiteX10" fmla="*/ 2077263 w 10561638"/>
              <a:gd name="connsiteY10" fmla="*/ 4251330 h 4251330"/>
              <a:gd name="connsiteX11" fmla="*/ 1760273 w 10561638"/>
              <a:gd name="connsiteY11" fmla="*/ 3937000 h 4251330"/>
              <a:gd name="connsiteX12" fmla="*/ 0 w 10561638"/>
              <a:gd name="connsiteY12" fmla="*/ 3937000 h 4251330"/>
              <a:gd name="connsiteX13" fmla="*/ 0 w 10561638"/>
              <a:gd name="connsiteY13" fmla="*/ 3280833 h 4251330"/>
              <a:gd name="connsiteX14" fmla="*/ 0 w 10561638"/>
              <a:gd name="connsiteY14" fmla="*/ 2296583 h 4251330"/>
              <a:gd name="connsiteX15" fmla="*/ 0 w 10561638"/>
              <a:gd name="connsiteY15" fmla="*/ 2296583 h 4251330"/>
              <a:gd name="connsiteX16" fmla="*/ 0 w 10561638"/>
              <a:gd name="connsiteY16" fmla="*/ 0 h 425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561638" h="4251330">
                <a:moveTo>
                  <a:pt x="0" y="0"/>
                </a:moveTo>
                <a:lnTo>
                  <a:pt x="1760273" y="0"/>
                </a:lnTo>
                <a:lnTo>
                  <a:pt x="1760273" y="0"/>
                </a:lnTo>
                <a:lnTo>
                  <a:pt x="4400683" y="0"/>
                </a:lnTo>
                <a:lnTo>
                  <a:pt x="10561638" y="0"/>
                </a:lnTo>
                <a:lnTo>
                  <a:pt x="10561638" y="2296583"/>
                </a:lnTo>
                <a:lnTo>
                  <a:pt x="10561638" y="2296583"/>
                </a:lnTo>
                <a:lnTo>
                  <a:pt x="10561638" y="3280833"/>
                </a:lnTo>
                <a:lnTo>
                  <a:pt x="10561638" y="3937000"/>
                </a:lnTo>
                <a:lnTo>
                  <a:pt x="2343283" y="3924300"/>
                </a:lnTo>
                <a:lnTo>
                  <a:pt x="2077263" y="4251330"/>
                </a:lnTo>
                <a:lnTo>
                  <a:pt x="1760273" y="3937000"/>
                </a:lnTo>
                <a:lnTo>
                  <a:pt x="0" y="3937000"/>
                </a:lnTo>
                <a:lnTo>
                  <a:pt x="0" y="3280833"/>
                </a:lnTo>
                <a:lnTo>
                  <a:pt x="0" y="2296583"/>
                </a:lnTo>
                <a:lnTo>
                  <a:pt x="0" y="229658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duotone>
                <a:schemeClr val="accent1">
                  <a:tint val="98000"/>
                  <a:lumMod val="102000"/>
                </a:schemeClr>
                <a:schemeClr val="accent1">
                  <a:shade val="98000"/>
                  <a:lumMod val="98000"/>
                </a:schemeClr>
              </a:duotone>
            </a:blip>
            <a:tile tx="0" ty="0" sx="100000" sy="100000" flip="none" algn="tl"/>
          </a:blip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2331117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олилиния 6"/>
          <p:cNvSpPr/>
          <p:nvPr/>
        </p:nvSpPr>
        <p:spPr bwMode="ltGray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ffectLst>
            <a:innerShdw blurRad="63500" dist="50800" dir="5400000">
              <a:prstClr val="black">
                <a:alpha val="50000"/>
              </a:prstClr>
            </a:inn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607500" y="447188"/>
            <a:ext cx="7928999" cy="970450"/>
          </a:xfrm>
        </p:spPr>
        <p:txBody>
          <a:bodyPr rtlCol="0" anchor="ctr" anchorCtr="0"/>
          <a:lstStyle>
            <a:lvl1pPr>
              <a:defRPr b="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 2"/>
          <p:cNvSpPr>
            <a:spLocks noGrp="1"/>
          </p:cNvSpPr>
          <p:nvPr>
            <p:ph idx="1"/>
          </p:nvPr>
        </p:nvSpPr>
        <p:spPr>
          <a:xfrm>
            <a:off x="614034" y="2222287"/>
            <a:ext cx="7915931" cy="3636511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696240D-CFB8-4F50-970F-DF366BC04E10}" type="datetimeFigureOut">
              <a:rPr lang="ru-RU" smtClean="0"/>
              <a:t>20.10.2019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BB65AE5D-5C9C-4BAD-A225-66B8821F6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40281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607500" y="447188"/>
            <a:ext cx="7928999" cy="970450"/>
          </a:xfrm>
          <a:prstGeom prst="rect">
            <a:avLst/>
          </a:prstGeom>
          <a:effectLst/>
        </p:spPr>
        <p:txBody>
          <a:bodyPr vert="horz" lIns="91440" tIns="45720" rIns="91440" bIns="45720" rtlCol="0" anchor="ctr" anchorCtr="0">
            <a:no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607500" y="2184402"/>
            <a:ext cx="7922464" cy="367439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636" y="6041363"/>
            <a:ext cx="648324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000969" y="6041363"/>
            <a:ext cx="100778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2696240D-CFB8-4F50-970F-DF366BC04E10}" type="datetimeFigureOut">
              <a:rPr lang="ru-RU" smtClean="0"/>
              <a:t>20.10.2019</a:t>
            </a:fld>
            <a:endParaRPr lang="ru-RU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4"/>
          </p:nvPr>
        </p:nvSpPr>
        <p:spPr>
          <a:xfrm>
            <a:off x="8008749" y="5915889"/>
            <a:ext cx="796616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BB65AE5D-5C9C-4BAD-A225-66B8821F6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9481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000" b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Кандидат в президенты республики «Содружество»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Ершова Анна Павловна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Биография: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Меня зовут Анна Ершова. Я ученица 10Б класса. Обо мне говорят, что я очень дружелюбная, добрая, отзывчивая и ответственная.</a:t>
            </a:r>
            <a:endParaRPr lang="ru-RU" dirty="0"/>
          </a:p>
        </p:txBody>
      </p:sp>
      <p:pic>
        <p:nvPicPr>
          <p:cNvPr id="7" name="Содержимое 6" descr="DSC_0143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28596" y="2214554"/>
            <a:ext cx="2848035" cy="4299974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Предвыборная программа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628650" y="2222287"/>
            <a:ext cx="3729036" cy="363876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642910" y="2222287"/>
            <a:ext cx="7893589" cy="3638764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ru-RU" dirty="0" smtClean="0"/>
              <a:t>Создать совет помощи по исправлению и улучшению успеваемости;</a:t>
            </a:r>
          </a:p>
          <a:p>
            <a:pPr>
              <a:buFont typeface="+mj-lt"/>
              <a:buAutoNum type="arabicPeriod"/>
            </a:pPr>
            <a:r>
              <a:rPr lang="ru-RU" dirty="0" smtClean="0"/>
              <a:t>Организовать больше новых мероприятий в гимназии;</a:t>
            </a:r>
          </a:p>
          <a:p>
            <a:pPr>
              <a:buFont typeface="+mj-lt"/>
              <a:buAutoNum type="arabicPeriod"/>
            </a:pPr>
            <a:r>
              <a:rPr lang="ru-RU" dirty="0" smtClean="0"/>
              <a:t>Создать аллею выпускников;</a:t>
            </a:r>
          </a:p>
          <a:p>
            <a:pPr>
              <a:buFont typeface="+mj-lt"/>
              <a:buAutoNum type="arabicPeriod"/>
            </a:pPr>
            <a:r>
              <a:rPr lang="ru-RU" dirty="0" smtClean="0"/>
              <a:t>Собираюсь пропагандировать ЗОЖ;</a:t>
            </a:r>
          </a:p>
          <a:p>
            <a:pPr>
              <a:buFont typeface="+mj-lt"/>
              <a:buAutoNum type="arabicPeriod"/>
            </a:pPr>
            <a:r>
              <a:rPr lang="ru-RU" dirty="0" smtClean="0"/>
              <a:t>Устраивать различные конкурсы и выступления.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Цитаты">
  <a:themeElements>
    <a:clrScheme name="Default">
      <a:dk1>
        <a:srgbClr val="000000"/>
      </a:dk1>
      <a:lt1>
        <a:sysClr val="window" lastClr="FFFFFF"/>
      </a:lt1>
      <a:dk2>
        <a:srgbClr val="3F3F3F"/>
      </a:dk2>
      <a:lt2>
        <a:srgbClr val="E7E6E6"/>
      </a:lt2>
      <a:accent1>
        <a:srgbClr val="700000"/>
      </a:accent1>
      <a:accent2>
        <a:srgbClr val="ED7D31"/>
      </a:accent2>
      <a:accent3>
        <a:srgbClr val="A5A5A5"/>
      </a:accent3>
      <a:accent4>
        <a:srgbClr val="FFC000"/>
      </a:accent4>
      <a:accent5>
        <a:srgbClr val="700000"/>
      </a:accent5>
      <a:accent6>
        <a:srgbClr val="978869"/>
      </a:accent6>
      <a:hlink>
        <a:srgbClr val="FFC000"/>
      </a:hlink>
      <a:folHlink>
        <a:srgbClr val="7F7F7F"/>
      </a:folHlink>
    </a:clrScheme>
    <a:fontScheme name="Century Gothic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_30478154_TF45182065" id="{F7445337-2D91-4CE5-9FD0-77A359430257}" vid="{10D17C8D-F4E5-41B6-A874-2AC04D09EB5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tf45182065</Template>
  <TotalTime>33</TotalTime>
  <Words>69</Words>
  <Application>Microsoft Office PowerPoint</Application>
  <PresentationFormat>Экран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Цитаты</vt:lpstr>
      <vt:lpstr>Кандидат в президенты республики «Содружество»</vt:lpstr>
      <vt:lpstr>Биография:</vt:lpstr>
      <vt:lpstr>Предвыборная программа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Кандидат в президенты республики «Содружество»</dc:title>
  <dc:creator>tata_ rus</dc:creator>
  <cp:lastModifiedBy>tata_ rus</cp:lastModifiedBy>
  <cp:revision>1</cp:revision>
  <dcterms:created xsi:type="dcterms:W3CDTF">2019-10-20T09:09:53Z</dcterms:created>
  <dcterms:modified xsi:type="dcterms:W3CDTF">2019-10-20T09:43:28Z</dcterms:modified>
</cp:coreProperties>
</file>