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50531" y="3815598"/>
            <a:ext cx="6493163" cy="1233131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Я –  Ивахненко Станислава, учащаяся 9в класса,  выдвигаю свою кандидатуру на пост Президента школьной республики «Содружество»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42" y="980500"/>
            <a:ext cx="2865360" cy="443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8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007" y="831273"/>
            <a:ext cx="10147684" cy="1320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Знание иностранных языков актуально всегда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461" y="2392218"/>
            <a:ext cx="8762922" cy="4388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Я предлагаю сделать процесс их изучения гораздо эффективнее и интереснее с помощью </a:t>
            </a:r>
            <a:r>
              <a:rPr lang="ru-RU" sz="3200" b="1" u="sng" dirty="0" smtClean="0"/>
              <a:t>внеклассной деятельности</a:t>
            </a:r>
            <a:r>
              <a:rPr lang="ru-RU" sz="3200" b="1" dirty="0" smtClean="0"/>
              <a:t>, где гимназисты смогут повысить уровень своих знаний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8240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524" y="1116822"/>
            <a:ext cx="8596668" cy="13208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Языковой клуб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479" y="3056518"/>
            <a:ext cx="8596668" cy="1561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Ученики смогут разговаривать на интересные им темы на иностранном языке, что поможет им улучшить свою речь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8089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225" y="471054"/>
            <a:ext cx="8596668" cy="13208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Проведение различных игр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7291" y="1881161"/>
            <a:ext cx="8457430" cy="39815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В игровой форме информация запоминается гораздо лучше, а также это будет интересно всем школьникам, включая начальные классы. Кроме того, в играх учатся работать в команде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0636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026" y="665019"/>
            <a:ext cx="8596668" cy="13208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Онлайн-встречи с носителями языка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409" y="2530044"/>
            <a:ext cx="8475902" cy="1746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На таких встречах гимназисты не только улучшат свою речь, но и пополнят свой словарный запас новой лексикой и </a:t>
            </a:r>
            <a:r>
              <a:rPr lang="ru-RU" sz="2800" b="1" dirty="0"/>
              <a:t>у</a:t>
            </a:r>
            <a:r>
              <a:rPr lang="ru-RU" sz="2800" b="1" dirty="0" smtClean="0"/>
              <a:t>знают много нового о традициях и культуре других стран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8969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Проведение выставок,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посвященных иностранным языкам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2728" y="2628418"/>
            <a:ext cx="8596668" cy="14693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Ученики смогут делиться друг с другом  знаниями, делая различные проекты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0409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Создание страниц в </a:t>
            </a:r>
            <a:r>
              <a:rPr lang="ru-RU" b="1" dirty="0" err="1" smtClean="0">
                <a:solidFill>
                  <a:srgbClr val="FF0000"/>
                </a:solidFill>
              </a:rPr>
              <a:t>соцсетях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770" y="217978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В </a:t>
            </a:r>
            <a:r>
              <a:rPr lang="ru-RU" sz="2800" b="1" dirty="0" err="1" smtClean="0"/>
              <a:t>соцсетях</a:t>
            </a:r>
            <a:r>
              <a:rPr lang="ru-RU" sz="2800" b="1" dirty="0" smtClean="0"/>
              <a:t> будет выкладываться полезная информация об иностранных языках, интересные факты, а также информация о профессиях, в которых необходимы знания иностранного языка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9364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082" y="2547900"/>
            <a:ext cx="8596668" cy="13208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1749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177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Я –  Ивахненко Станислава, учащаяся 9в класса,  выдвигаю свою кандидатуру на пост Президента школьной республики «Содружество»</vt:lpstr>
      <vt:lpstr>Знание иностранных языков актуально всегда</vt:lpstr>
      <vt:lpstr>Языковой клуб</vt:lpstr>
      <vt:lpstr>Проведение различных игр</vt:lpstr>
      <vt:lpstr>Онлайн-встречи с носителями языка</vt:lpstr>
      <vt:lpstr>Проведение выставок,  посвященных иностранным языкам</vt:lpstr>
      <vt:lpstr>Создание страниц в соцсетях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Ивахненко Станислава, учащаяся 9в класса выдвигаю свою кандидатуру на пост президента школьной республики «Содружество»</dc:title>
  <dc:creator>Пользователь</dc:creator>
  <cp:lastModifiedBy>Христова Елена Борисовна</cp:lastModifiedBy>
  <cp:revision>5</cp:revision>
  <dcterms:created xsi:type="dcterms:W3CDTF">2020-09-14T17:18:25Z</dcterms:created>
  <dcterms:modified xsi:type="dcterms:W3CDTF">2020-09-15T09:57:01Z</dcterms:modified>
</cp:coreProperties>
</file>