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3A1354-70A1-4DB0-A208-638C91F359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E2C841-894D-426F-B473-7C7BFE6311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6530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КАНДИДАТ </a:t>
            </a:r>
            <a:r>
              <a:rPr lang="ru-RU" sz="2900" b="1" dirty="0" smtClean="0"/>
              <a:t>Казакова </a:t>
            </a:r>
            <a:r>
              <a:rPr lang="ru-RU" sz="2900" b="1" dirty="0"/>
              <a:t>Олеся Владимировна</a:t>
            </a:r>
          </a:p>
          <a:p>
            <a:r>
              <a:rPr lang="ru-RU" dirty="0"/>
              <a:t>Ученица 9а класса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254" y="2204864"/>
            <a:ext cx="6768751" cy="1728191"/>
          </a:xfrm>
        </p:spPr>
        <p:txBody>
          <a:bodyPr>
            <a:normAutofit/>
          </a:bodyPr>
          <a:lstStyle/>
          <a:p>
            <a:r>
              <a:rPr lang="ru-RU" sz="2500" b="1" dirty="0"/>
              <a:t>Выборы президента школьной Республики </a:t>
            </a:r>
            <a:r>
              <a:rPr lang="ru-RU" sz="2500" b="1" dirty="0" smtClean="0"/>
              <a:t>«Содружество» 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70504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Моя </a:t>
            </a:r>
            <a:r>
              <a:rPr lang="ru-RU" sz="3000" b="1" dirty="0" smtClean="0"/>
              <a:t>деятельность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 </a:t>
            </a:r>
            <a:r>
              <a:rPr lang="ru-RU" dirty="0" smtClean="0"/>
              <a:t>– активный </a:t>
            </a:r>
            <a:r>
              <a:rPr lang="ru-RU" dirty="0"/>
              <a:t>участник творческих </a:t>
            </a:r>
            <a:r>
              <a:rPr lang="ru-RU" dirty="0" smtClean="0"/>
              <a:t>мероприятий. Моя </a:t>
            </a:r>
            <a:r>
              <a:rPr lang="ru-RU" dirty="0"/>
              <a:t>основная </a:t>
            </a:r>
            <a:r>
              <a:rPr lang="ru-RU" dirty="0" smtClean="0"/>
              <a:t>деятельность –  </a:t>
            </a:r>
            <a:r>
              <a:rPr lang="ru-RU" dirty="0"/>
              <a:t>это ансамбль гимназии и ансамбль </a:t>
            </a:r>
            <a:r>
              <a:rPr lang="ru-RU" dirty="0"/>
              <a:t>«Ветер </a:t>
            </a:r>
            <a:r>
              <a:rPr lang="ru-RU" dirty="0" smtClean="0"/>
              <a:t>перемен» при </a:t>
            </a:r>
            <a:r>
              <a:rPr lang="ru-RU" dirty="0" smtClean="0"/>
              <a:t>Дворце культуры Тракторозаводского </a:t>
            </a:r>
            <a:r>
              <a:rPr lang="ru-RU" dirty="0" smtClean="0"/>
              <a:t>района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312367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09587"/>
            <a:ext cx="2653952" cy="36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5719" cy="7200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1800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Школьный процесс обучения принёс мне много жизненного опыта. Он выразился не только в </a:t>
            </a:r>
            <a:r>
              <a:rPr lang="ru-RU" b="1" dirty="0" smtClean="0"/>
              <a:t>учебе, </a:t>
            </a:r>
            <a:r>
              <a:rPr lang="ru-RU" b="1" dirty="0"/>
              <a:t>но и в межличностных </a:t>
            </a:r>
            <a:r>
              <a:rPr lang="ru-RU" b="1" dirty="0" smtClean="0"/>
              <a:t>отношениях </a:t>
            </a:r>
            <a:r>
              <a:rPr lang="ru-RU" b="1" dirty="0"/>
              <a:t>с учителями и разными учениками нашей школы.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06" y="1844824"/>
            <a:ext cx="5715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20203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Имея </a:t>
            </a:r>
            <a:r>
              <a:rPr lang="ru-RU" sz="3200" dirty="0" smtClean="0"/>
              <a:t>жизненный </a:t>
            </a:r>
            <a:r>
              <a:rPr lang="ru-RU" sz="3200" dirty="0"/>
              <a:t>опыт, желание и инициативу создавать </a:t>
            </a:r>
            <a:r>
              <a:rPr lang="ru-RU" sz="3200" dirty="0" smtClean="0"/>
              <a:t>что-то </a:t>
            </a:r>
            <a:r>
              <a:rPr lang="ru-RU" sz="3200" dirty="0"/>
              <a:t>новое для нашей школы, что сделает наш процесс обучения лучше и </a:t>
            </a:r>
            <a:r>
              <a:rPr lang="ru-RU" sz="3200" dirty="0" smtClean="0"/>
              <a:t>интереснее</a:t>
            </a:r>
            <a:r>
              <a:rPr lang="ru-RU" sz="3200" dirty="0"/>
              <a:t>, привели меня к моей </a:t>
            </a:r>
            <a:r>
              <a:rPr lang="ru-RU" sz="3200" dirty="0" smtClean="0"/>
              <a:t>мечте – стать </a:t>
            </a:r>
            <a:r>
              <a:rPr lang="ru-RU" sz="3200" dirty="0"/>
              <a:t>Президентом школьной республики </a:t>
            </a:r>
            <a:r>
              <a:rPr lang="ru-RU" sz="3200" dirty="0" smtClean="0"/>
              <a:t>«Содружество».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44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296144"/>
          </a:xfrm>
        </p:spPr>
        <p:txBody>
          <a:bodyPr>
            <a:normAutofit/>
          </a:bodyPr>
          <a:lstStyle/>
          <a:p>
            <a:r>
              <a:rPr lang="ru-RU" sz="3200" b="1" dirty="0"/>
              <a:t>Мой основной проект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/>
              <a:t>«</a:t>
            </a:r>
            <a:r>
              <a:rPr lang="ru-RU" b="1" dirty="0"/>
              <a:t>Город Профессий»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Проект состоит из  двух частей:</a:t>
            </a:r>
            <a:endParaRPr lang="ru-RU" dirty="0"/>
          </a:p>
          <a:p>
            <a:r>
              <a:rPr lang="ru-RU" dirty="0"/>
              <a:t> 1) </a:t>
            </a:r>
            <a:r>
              <a:rPr lang="ru-RU" dirty="0" smtClean="0"/>
              <a:t>для </a:t>
            </a:r>
            <a:r>
              <a:rPr lang="ru-RU" dirty="0"/>
              <a:t>начальной </a:t>
            </a:r>
            <a:r>
              <a:rPr lang="ru-RU" dirty="0" smtClean="0"/>
              <a:t>школы;</a:t>
            </a:r>
            <a:endParaRPr lang="ru-RU" dirty="0"/>
          </a:p>
          <a:p>
            <a:r>
              <a:rPr lang="ru-RU" dirty="0"/>
              <a:t> 2) </a:t>
            </a:r>
            <a:r>
              <a:rPr lang="ru-RU" dirty="0" smtClean="0"/>
              <a:t>для </a:t>
            </a:r>
            <a:r>
              <a:rPr lang="ru-RU" dirty="0"/>
              <a:t>учеников </a:t>
            </a:r>
            <a:r>
              <a:rPr lang="ru-RU" dirty="0" smtClean="0"/>
              <a:t>8-11-х классов.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Данный </a:t>
            </a:r>
            <a:r>
              <a:rPr lang="ru-RU" dirty="0"/>
              <a:t>проект поможет ученикам </a:t>
            </a:r>
            <a:r>
              <a:rPr lang="ru-RU" dirty="0" smtClean="0"/>
              <a:t>узнать свои </a:t>
            </a:r>
            <a:r>
              <a:rPr lang="ru-RU" dirty="0"/>
              <a:t>способности  и раскрыть свои </a:t>
            </a:r>
            <a:r>
              <a:rPr lang="ru-RU" dirty="0" smtClean="0"/>
              <a:t>таланты, </a:t>
            </a:r>
            <a:r>
              <a:rPr lang="ru-RU" dirty="0"/>
              <a:t>выбрать себе профессию и узнать много нового о </a:t>
            </a:r>
            <a:r>
              <a:rPr lang="ru-RU" dirty="0" smtClean="0"/>
              <a:t>направлении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6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Мои цели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500" dirty="0" smtClean="0"/>
              <a:t>(кроме проекта)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1) </a:t>
            </a:r>
            <a:r>
              <a:rPr lang="ru-RU" dirty="0" smtClean="0"/>
              <a:t>объединить </a:t>
            </a:r>
            <a:r>
              <a:rPr lang="ru-RU" dirty="0"/>
              <a:t>учеников нашей школы в единое </a:t>
            </a:r>
            <a:r>
              <a:rPr lang="ru-RU" dirty="0" smtClean="0"/>
              <a:t>целое </a:t>
            </a:r>
            <a:r>
              <a:rPr lang="ru-RU" dirty="0"/>
              <a:t>с помощью разных </a:t>
            </a:r>
            <a:r>
              <a:rPr lang="ru-RU" dirty="0" smtClean="0"/>
              <a:t>мероприятий;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smtClean="0"/>
              <a:t>уделить </a:t>
            </a:r>
            <a:r>
              <a:rPr lang="ru-RU" dirty="0"/>
              <a:t>внимание здоровью учеников, </a:t>
            </a:r>
            <a:r>
              <a:rPr lang="ru-RU" dirty="0" smtClean="0"/>
              <a:t>как физическому,  </a:t>
            </a:r>
            <a:r>
              <a:rPr lang="ru-RU" dirty="0"/>
              <a:t>так и психологическому, </a:t>
            </a:r>
            <a:r>
              <a:rPr lang="ru-RU" dirty="0" smtClean="0"/>
              <a:t>ментальному;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smtClean="0"/>
              <a:t>возобновить </a:t>
            </a:r>
            <a:r>
              <a:rPr lang="ru-RU" dirty="0"/>
              <a:t>собрания школьного парламента для </a:t>
            </a:r>
            <a:r>
              <a:rPr lang="ru-RU" dirty="0" smtClean="0"/>
              <a:t>эффективной работы </a:t>
            </a:r>
            <a:r>
              <a:rPr lang="ru-RU" dirty="0"/>
              <a:t>нашего </a:t>
            </a:r>
            <a:r>
              <a:rPr lang="ru-RU" dirty="0" smtClean="0"/>
              <a:t>содружества;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smtClean="0"/>
              <a:t>создать </a:t>
            </a:r>
            <a:r>
              <a:rPr lang="ru-RU" dirty="0"/>
              <a:t>школьное </a:t>
            </a:r>
            <a:r>
              <a:rPr lang="ru-RU" dirty="0" smtClean="0"/>
              <a:t>телевидение (наше собственное СМИ);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5) </a:t>
            </a:r>
            <a:r>
              <a:rPr lang="ru-RU" dirty="0" smtClean="0"/>
              <a:t>быть </a:t>
            </a:r>
            <a:r>
              <a:rPr lang="ru-RU" dirty="0"/>
              <a:t>ближе с учениками и стараться вместе с ними делать наш процесс обучения более интересным и </a:t>
            </a:r>
            <a:r>
              <a:rPr lang="ru-RU" dirty="0" smtClean="0"/>
              <a:t>приятным.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86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6368" cy="13002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Я и моя будущая команда будем делать всё возможное для </a:t>
            </a:r>
            <a:r>
              <a:rPr lang="ru-RU" sz="3200" dirty="0" smtClean="0"/>
              <a:t>реализации целей </a:t>
            </a:r>
            <a:r>
              <a:rPr lang="ru-RU" sz="3200" dirty="0"/>
              <a:t>и активной работы.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/>
              <a:t>Прошу </a:t>
            </a:r>
            <a:r>
              <a:rPr lang="ru-RU" sz="3200" b="1" dirty="0"/>
              <a:t>проголосовать за меня, как за сильного лидера и интересную </a:t>
            </a:r>
            <a:r>
              <a:rPr lang="ru-RU" sz="3200" b="1" dirty="0" smtClean="0"/>
              <a:t>личность</a:t>
            </a:r>
            <a:r>
              <a:rPr lang="ru-RU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37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600400"/>
          </a:xfrm>
        </p:spPr>
        <p:txBody>
          <a:bodyPr/>
          <a:lstStyle/>
          <a:p>
            <a:r>
              <a:rPr lang="ru-RU" sz="6000" b="1" dirty="0"/>
              <a:t>Спасибо за внимание</a:t>
            </a:r>
            <a:r>
              <a:rPr lang="ru-RU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6080444"/>
            <a:ext cx="8235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5687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</TotalTime>
  <Words>264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Century Gothic</vt:lpstr>
      <vt:lpstr>Wingdings</vt:lpstr>
      <vt:lpstr>Аптека</vt:lpstr>
      <vt:lpstr>Выборы президента школьной Республики «Содружество» </vt:lpstr>
      <vt:lpstr>Моя деятельность</vt:lpstr>
      <vt:lpstr> </vt:lpstr>
      <vt:lpstr> </vt:lpstr>
      <vt:lpstr>Мой основной проект  «Город Профессий»</vt:lpstr>
      <vt:lpstr>Мои цели  (кроме проекта)</vt:lpstr>
      <vt:lpstr>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президента школьной Республики Содружество</dc:title>
  <dc:creator>Александра</dc:creator>
  <cp:lastModifiedBy>Христова Елена Борисовна</cp:lastModifiedBy>
  <cp:revision>10</cp:revision>
  <dcterms:created xsi:type="dcterms:W3CDTF">2020-09-14T17:26:12Z</dcterms:created>
  <dcterms:modified xsi:type="dcterms:W3CDTF">2020-09-15T10:15:42Z</dcterms:modified>
</cp:coreProperties>
</file>