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0805" autoAdjust="0"/>
  </p:normalViewPr>
  <p:slideViewPr>
    <p:cSldViewPr>
      <p:cViewPr>
        <p:scale>
          <a:sx n="100" d="100"/>
          <a:sy n="100" d="100"/>
        </p:scale>
        <p:origin x="-199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DB67-E742-4F42-96D1-87DA12907DE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889E-19A9-4E00-B525-0635C2E92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11560" y="188640"/>
            <a:ext cx="288032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0"/>
            <a:ext cx="4032448" cy="666936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Меня зовут </a:t>
            </a:r>
            <a:r>
              <a:rPr lang="ru-RU" sz="1800" b="1" dirty="0" err="1" smtClean="0">
                <a:solidFill>
                  <a:schemeClr val="tx1"/>
                </a:solidFill>
              </a:rPr>
              <a:t>Крейдина</a:t>
            </a:r>
            <a:r>
              <a:rPr lang="ru-RU" sz="1800" b="1" dirty="0" smtClean="0">
                <a:solidFill>
                  <a:schemeClr val="tx1"/>
                </a:solidFill>
              </a:rPr>
              <a:t> Елизавета. Я – ученица 10А класса , кандидат в президенты школьной республики «Содружество». О себе могу рассказать  следующее. 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Я учусь «хорошо» и «отлично». Я активный и творческий человек. На протяжении 4 лет занимаюсь волейболом , так же 3 года занималась рисованием в художественной школе. Принимаю активное участие в школьных мероприятиях. Обладаю замечательными качествами: честность , открытость , целеустремлённость, дружелюбность и отзывчивость. Всегда открыта к новым идеям и переменам. Моё кредо: «Не мечтай , а совершай. Не обещай , а действуй» . Каждый знает, что школа – это наш второй дом. Здесь мы должны поддерживать и помогать друг другу . Как президент , я хочу сделать школу более комфортной для всех.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28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Моя предвыборная программа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Усовершенствовать школьное самоуправления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Организация школьной почты по улучшению работы и президенту «Содружества» (анонимные письма, предложения, замечания и </a:t>
            </a:r>
            <a:r>
              <a:rPr lang="ru-RU" sz="8000" dirty="0" err="1" smtClean="0"/>
              <a:t>т.д</a:t>
            </a:r>
            <a:r>
              <a:rPr lang="ru-RU" sz="8000" dirty="0" smtClean="0"/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Сохранение школьных традиций (Проведение «КВН», Дня Самоуправления , «Минуты Славы»)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Предлагаю вернуть школьные дискотеки для </a:t>
            </a:r>
            <a:r>
              <a:rPr lang="ru-RU" sz="8000" dirty="0"/>
              <a:t>6</a:t>
            </a:r>
            <a:r>
              <a:rPr lang="ru-RU" sz="8000" dirty="0" smtClean="0"/>
              <a:t>-11 классов ( с соблюдением общепринятых школьных правил)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Организовать «День свободной формы»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Развивать ЗОЖ с помощью спортивных </a:t>
            </a:r>
            <a:r>
              <a:rPr lang="ru-RU" sz="8000" dirty="0" err="1" smtClean="0"/>
              <a:t>квестов</a:t>
            </a:r>
            <a:r>
              <a:rPr lang="ru-RU" sz="8000" dirty="0" smtClean="0"/>
              <a:t> в рамках дня здоровья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Создать развлекательные и интересные игры на переменах для начальных классов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Проводить больше конкурсов , направленных на раскрытие талантов </a:t>
            </a:r>
          </a:p>
          <a:p>
            <a:pPr algn="just">
              <a:buNone/>
            </a:pPr>
            <a:r>
              <a:rPr lang="ru-RU" sz="8000" dirty="0" smtClean="0"/>
              <a:t>            (конкурс чтецов, певцов, танцоров и </a:t>
            </a:r>
            <a:r>
              <a:rPr lang="ru-RU" sz="8000" dirty="0" err="1" smtClean="0"/>
              <a:t>т.д</a:t>
            </a:r>
            <a:r>
              <a:rPr lang="ru-RU" sz="8000" dirty="0" smtClean="0"/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dirty="0" smtClean="0"/>
              <a:t>Сделать мероприятия школы более современнее и интереснее для учащихся</a:t>
            </a:r>
          </a:p>
          <a:p>
            <a:pPr algn="just">
              <a:buNone/>
            </a:pPr>
            <a:endParaRPr lang="ru-RU" sz="5100" dirty="0" smtClean="0"/>
          </a:p>
          <a:p>
            <a:pPr algn="ctr">
              <a:buNone/>
            </a:pPr>
            <a:r>
              <a:rPr lang="ru-RU" sz="8000" dirty="0" smtClean="0"/>
              <a:t> </a:t>
            </a:r>
            <a:r>
              <a:rPr lang="ru-RU" sz="8000" i="1" dirty="0" smtClean="0">
                <a:solidFill>
                  <a:srgbClr val="FF0000"/>
                </a:solidFill>
              </a:rPr>
              <a:t>Я уверена, что вместе мы сможем достичь самых высоких результатов! Я люблю нашу гимназию и постараюсь сделать всё возможное для её усовершенствования! </a:t>
            </a:r>
          </a:p>
          <a:p>
            <a:pPr algn="ctr">
              <a:buNone/>
            </a:pPr>
            <a:r>
              <a:rPr lang="ru-RU" sz="8000" i="1" dirty="0" smtClean="0">
                <a:solidFill>
                  <a:srgbClr val="FF0000"/>
                </a:solidFill>
              </a:rPr>
              <a:t>«ШКОЛА - НАШ ВТОРОЙ ДОМ»</a:t>
            </a:r>
          </a:p>
          <a:p>
            <a:pPr algn="just">
              <a:buNone/>
            </a:pPr>
            <a:endParaRPr lang="ru-RU" sz="4000" dirty="0" smtClean="0"/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278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Моя предвыборная программа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Елизавета</cp:lastModifiedBy>
  <cp:revision>13</cp:revision>
  <dcterms:created xsi:type="dcterms:W3CDTF">2019-10-18T13:27:54Z</dcterms:created>
  <dcterms:modified xsi:type="dcterms:W3CDTF">2019-10-18T15:36:06Z</dcterms:modified>
</cp:coreProperties>
</file>