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1AB650-0143-416D-9E2C-2DCF2E8B1BCA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385A93-0B38-4CFB-993C-250A106C17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6552728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 на пост президента Гимназии №16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</a:rPr>
              <a:t/>
            </a:r>
            <a:br>
              <a:rPr lang="ru-RU" sz="2800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8775" y="4077072"/>
            <a:ext cx="4955353" cy="172819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Садеков Артём Витальевич, 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ченик 10 «Б» класса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sun7-8.userapi.com/c622729/v622729339/4af9d/1YGwUd61j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83" y="476672"/>
            <a:ext cx="1564085" cy="298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un9-57.userapi.com/ZLKNU2PKoaEJRj_cBJrPCoxMObLph0kz5mcgyg/sgKwMea6bb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13693"/>
            <a:ext cx="253828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71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848872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Мы </a:t>
            </a:r>
            <a:r>
              <a:rPr lang="ru-RU" dirty="0"/>
              <a:t>все учащиеся одной школы – Гимназии № 16, а это значит, </a:t>
            </a:r>
            <a:r>
              <a:rPr lang="ru-RU" dirty="0" smtClean="0"/>
              <a:t>мы </a:t>
            </a:r>
            <a:r>
              <a:rPr lang="ru-RU" dirty="0"/>
              <a:t>обязаны беречь наш общий дом, заботиться о нём, стараться сделать его лучше и красивее.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Когда </a:t>
            </a:r>
            <a:r>
              <a:rPr lang="ru-RU" dirty="0"/>
              <a:t>мы станем единой семьей, нам будет проще решать проблемы, с которыми сложно бороться поодиночке.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Учащихся должна объединять </a:t>
            </a:r>
            <a:r>
              <a:rPr lang="ru-RU" dirty="0"/>
              <a:t>общая идея, сотрудничество, взаимовыручка, </a:t>
            </a:r>
            <a:r>
              <a:rPr lang="ru-RU" dirty="0" smtClean="0"/>
              <a:t>взаимоуважение! Только  </a:t>
            </a:r>
            <a:r>
              <a:rPr lang="ru-RU" dirty="0" smtClean="0"/>
              <a:t>тогда каждая </a:t>
            </a:r>
            <a:r>
              <a:rPr lang="ru-RU" dirty="0"/>
              <a:t>личность </a:t>
            </a:r>
            <a:r>
              <a:rPr lang="ru-RU" dirty="0" smtClean="0"/>
              <a:t>сможет </a:t>
            </a:r>
            <a:r>
              <a:rPr lang="ru-RU" dirty="0"/>
              <a:t>чувствовать себя свободной и уверенной в успехе.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59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692696"/>
            <a:ext cx="8183880" cy="86409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О себе: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08820"/>
            <a:ext cx="8183880" cy="324036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Я </a:t>
            </a:r>
            <a:r>
              <a:rPr lang="ru-RU" dirty="0" smtClean="0"/>
              <a:t>общительный и творческий человек, </a:t>
            </a:r>
          </a:p>
          <a:p>
            <a:pPr marL="0" indent="0" algn="just">
              <a:buNone/>
            </a:pPr>
            <a:r>
              <a:rPr lang="ru-RU" dirty="0" smtClean="0"/>
              <a:t>у меня много друзей и знакомых. </a:t>
            </a:r>
          </a:p>
          <a:p>
            <a:pPr marL="0" indent="0" algn="just">
              <a:buNone/>
            </a:pPr>
            <a:r>
              <a:rPr lang="ru-RU" dirty="0" smtClean="0"/>
              <a:t>Принимаю активное участие в жизни гимназии и класса, часто посещаю различные тематические мероприятия.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9 </a:t>
            </a:r>
            <a:r>
              <a:rPr lang="ru-RU" dirty="0"/>
              <a:t>лет занимаюсь спортом - </a:t>
            </a:r>
            <a:r>
              <a:rPr lang="ru-RU" dirty="0" smtClean="0"/>
              <a:t>Тхэквондо. В </a:t>
            </a:r>
            <a:r>
              <a:rPr lang="ru-RU" dirty="0"/>
              <a:t>будущем </a:t>
            </a:r>
            <a:r>
              <a:rPr lang="ru-RU" dirty="0" smtClean="0"/>
              <a:t>хочу </a:t>
            </a:r>
            <a:r>
              <a:rPr lang="ru-RU" dirty="0"/>
              <a:t>связать свою жизнь со службой в органах.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18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Предлагаю ввести </a:t>
            </a:r>
            <a:r>
              <a:rPr lang="ru-RU" sz="2000" b="1" dirty="0"/>
              <a:t>много новых и интересных вещей в жизнь </a:t>
            </a:r>
            <a:r>
              <a:rPr lang="ru-RU" sz="2000" b="1" dirty="0" smtClean="0"/>
              <a:t>республики «Содружество».</a:t>
            </a:r>
          </a:p>
          <a:p>
            <a:pPr marL="0" indent="0">
              <a:buNone/>
            </a:pPr>
            <a:r>
              <a:rPr lang="ru-RU" sz="1600" dirty="0" smtClean="0"/>
              <a:t> Например:</a:t>
            </a:r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1</a:t>
            </a:r>
            <a:r>
              <a:rPr lang="ru-RU" sz="1600" b="1" dirty="0"/>
              <a:t>. Ящик пожеланий для </a:t>
            </a:r>
            <a:r>
              <a:rPr lang="ru-RU" sz="1600" b="1" dirty="0" smtClean="0"/>
              <a:t>Гимназии.</a:t>
            </a:r>
          </a:p>
          <a:p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2</a:t>
            </a:r>
            <a:r>
              <a:rPr lang="ru-RU" sz="1600" b="1" dirty="0"/>
              <a:t>. </a:t>
            </a:r>
            <a:r>
              <a:rPr lang="ru-RU" sz="1600" b="1" dirty="0" smtClean="0"/>
              <a:t>Новое ведомство – Департамент полиции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Задачи:</a:t>
            </a:r>
          </a:p>
          <a:p>
            <a:pPr marL="0" indent="0">
              <a:buNone/>
            </a:pPr>
            <a:r>
              <a:rPr lang="ru-RU" sz="1600" dirty="0" smtClean="0"/>
              <a:t>– недопущение </a:t>
            </a:r>
            <a:r>
              <a:rPr lang="ru-RU" sz="1600" dirty="0"/>
              <a:t>кражи имущества </a:t>
            </a:r>
            <a:r>
              <a:rPr lang="ru-RU" sz="1600" dirty="0" smtClean="0"/>
              <a:t>учеников; </a:t>
            </a:r>
          </a:p>
          <a:p>
            <a:pPr marL="0" indent="0">
              <a:buNone/>
            </a:pPr>
            <a:r>
              <a:rPr lang="ru-RU" sz="1600" dirty="0" smtClean="0"/>
              <a:t>– недопущение </a:t>
            </a:r>
            <a:r>
              <a:rPr lang="ru-RU" sz="1600" dirty="0"/>
              <a:t>ссор и драк учеников (прежде всего младших классов</a:t>
            </a:r>
            <a:r>
              <a:rPr lang="ru-RU" sz="1600" dirty="0" smtClean="0"/>
              <a:t>); </a:t>
            </a:r>
          </a:p>
          <a:p>
            <a:pPr marL="0" indent="0">
              <a:buNone/>
            </a:pPr>
            <a:r>
              <a:rPr lang="ru-RU" sz="1600" dirty="0" smtClean="0"/>
              <a:t>– недопущение </a:t>
            </a:r>
            <a:r>
              <a:rPr lang="ru-RU" sz="1600" dirty="0"/>
              <a:t>использование опасных </a:t>
            </a:r>
            <a:r>
              <a:rPr lang="ru-RU" sz="1600" dirty="0" smtClean="0"/>
              <a:t>предметов; </a:t>
            </a:r>
          </a:p>
          <a:p>
            <a:pPr marL="0" indent="0">
              <a:buNone/>
            </a:pPr>
            <a:r>
              <a:rPr lang="ru-RU" sz="1600" dirty="0" smtClean="0"/>
              <a:t>– недопущение употребления </a:t>
            </a:r>
            <a:r>
              <a:rPr lang="ru-RU" sz="1600" dirty="0"/>
              <a:t>запрещённых </a:t>
            </a:r>
            <a:r>
              <a:rPr lang="ru-RU" sz="1600" dirty="0" smtClean="0"/>
              <a:t>веществ; </a:t>
            </a:r>
          </a:p>
          <a:p>
            <a:pPr marL="0" indent="0">
              <a:buNone/>
            </a:pPr>
            <a:r>
              <a:rPr lang="ru-RU" sz="1600" dirty="0" smtClean="0"/>
              <a:t>– обеспечение </a:t>
            </a:r>
            <a:r>
              <a:rPr lang="ru-RU" sz="1600" dirty="0"/>
              <a:t>безопасности на </a:t>
            </a:r>
            <a:r>
              <a:rPr lang="ru-RU" sz="1600" dirty="0" smtClean="0"/>
              <a:t>мероприятиях школы</a:t>
            </a:r>
            <a:r>
              <a:rPr lang="ru-RU" sz="1600" dirty="0"/>
              <a:t>;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– отстаивание </a:t>
            </a:r>
            <a:r>
              <a:rPr lang="ru-RU" sz="1600" dirty="0"/>
              <a:t>интересов учеников (граждан). </a:t>
            </a:r>
          </a:p>
        </p:txBody>
      </p:sp>
    </p:spTree>
    <p:extLst>
      <p:ext uri="{BB962C8B-B14F-4D97-AF65-F5344CB8AC3E}">
        <p14:creationId xmlns:p14="http://schemas.microsoft.com/office/powerpoint/2010/main" val="118123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792088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dirty="0" smtClean="0"/>
              <a:t>3</a:t>
            </a:r>
            <a:r>
              <a:rPr lang="ru-RU" sz="1800" dirty="0" smtClean="0"/>
              <a:t>. В конце года классный коллектив выбирает </a:t>
            </a:r>
            <a:r>
              <a:rPr lang="ru-RU" sz="1800" b="1" dirty="0" smtClean="0"/>
              <a:t>ученика года</a:t>
            </a:r>
            <a:r>
              <a:rPr lang="ru-RU" sz="1800" dirty="0" smtClean="0"/>
              <a:t> (лучшего в успеваемости), </a:t>
            </a:r>
            <a:r>
              <a:rPr lang="ru-RU" sz="1800" b="1" dirty="0" smtClean="0"/>
              <a:t>спортсмена года</a:t>
            </a:r>
            <a:r>
              <a:rPr lang="ru-RU" sz="1800" dirty="0" smtClean="0"/>
              <a:t>. </a:t>
            </a:r>
          </a:p>
          <a:p>
            <a:pPr marL="0" indent="0">
              <a:buNone/>
            </a:pPr>
            <a:r>
              <a:rPr lang="ru-RU" sz="1800" dirty="0" smtClean="0"/>
              <a:t>4</a:t>
            </a:r>
            <a:r>
              <a:rPr lang="ru-RU" sz="1800" b="1" dirty="0" smtClean="0"/>
              <a:t>. «Корабль фантазий»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 В течение года будут устраиваться конкурсы на уникальный проект, который будет интересен для учащихся.</a:t>
            </a:r>
          </a:p>
          <a:p>
            <a:pPr marL="0" indent="0">
              <a:buNone/>
            </a:pPr>
            <a:r>
              <a:rPr lang="ru-RU" sz="1800" dirty="0" smtClean="0"/>
              <a:t>5. Для младших классов будут введены </a:t>
            </a:r>
            <a:r>
              <a:rPr lang="ru-RU" sz="1800" b="1" dirty="0" smtClean="0"/>
              <a:t>уроки по пожарной безопасности</a:t>
            </a:r>
            <a:r>
              <a:rPr lang="ru-RU" sz="1800" dirty="0" smtClean="0"/>
              <a:t>, терроризме и экологии. </a:t>
            </a:r>
          </a:p>
          <a:p>
            <a:pPr marL="0" indent="0">
              <a:buNone/>
            </a:pPr>
            <a:r>
              <a:rPr lang="ru-RU" sz="1800" dirty="0" smtClean="0"/>
              <a:t>6. </a:t>
            </a:r>
            <a:r>
              <a:rPr lang="ru-RU" sz="1800" b="1" dirty="0" smtClean="0"/>
              <a:t>Собрания активов </a:t>
            </a:r>
            <a:r>
              <a:rPr lang="ru-RU" sz="1800" dirty="0" smtClean="0"/>
              <a:t>класса и школы. </a:t>
            </a:r>
          </a:p>
          <a:p>
            <a:pPr marL="0" indent="0">
              <a:buNone/>
            </a:pPr>
            <a:r>
              <a:rPr lang="ru-RU" sz="1800" dirty="0" smtClean="0"/>
              <a:t>В каждом </a:t>
            </a:r>
            <a:r>
              <a:rPr lang="ru-RU" sz="1800" dirty="0" smtClean="0"/>
              <a:t>классе появится Староста, который будет выбран классовым голосованием. На собрании всех активов школы будут обсуждаться школьные, классовые </a:t>
            </a:r>
            <a:r>
              <a:rPr lang="ru-RU" sz="1800" dirty="0" smtClean="0"/>
              <a:t>мероприятия. Каждый </a:t>
            </a:r>
            <a:r>
              <a:rPr lang="ru-RU" sz="1800" dirty="0" smtClean="0"/>
              <a:t>староста сможет предложить что-то новое для продвижения гимназии.</a:t>
            </a:r>
          </a:p>
          <a:p>
            <a:pPr marL="0" indent="0">
              <a:buNone/>
            </a:pPr>
            <a:r>
              <a:rPr lang="ru-RU" sz="1800" dirty="0" smtClean="0"/>
              <a:t>7. </a:t>
            </a:r>
            <a:r>
              <a:rPr lang="ru-RU" sz="1800" b="1" dirty="0" smtClean="0"/>
              <a:t>Акция «Добрых дел» </a:t>
            </a:r>
            <a:r>
              <a:rPr lang="ru-RU" sz="1800" dirty="0" smtClean="0"/>
              <a:t>(один раз четверть). От класса собирают канцтовары и раздают нуждающимся ученикам.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7356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348880"/>
            <a:ext cx="8183880" cy="1944216"/>
          </a:xfrm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ru-RU" b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Надеюсь на вашу поддержку!</a:t>
            </a:r>
            <a:br>
              <a:rPr lang="ru-RU" b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451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9">
      <a:dk1>
        <a:srgbClr val="323232"/>
      </a:dk1>
      <a:lt1>
        <a:srgbClr val="FFFFFF"/>
      </a:lt1>
      <a:dk2>
        <a:srgbClr val="323232"/>
      </a:dk2>
      <a:lt2>
        <a:srgbClr val="50771B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</TotalTime>
  <Words>337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Times New Roman</vt:lpstr>
      <vt:lpstr>Verdana</vt:lpstr>
      <vt:lpstr>Wingdings</vt:lpstr>
      <vt:lpstr>Wingdings 2</vt:lpstr>
      <vt:lpstr>Аспект</vt:lpstr>
      <vt:lpstr>    Кандидат  на пост президента Гимназии №16  </vt:lpstr>
      <vt:lpstr>Презентация PowerPoint</vt:lpstr>
      <vt:lpstr>О себе:</vt:lpstr>
      <vt:lpstr>Презентация PowerPoint</vt:lpstr>
      <vt:lpstr>Презентация PowerPoint</vt:lpstr>
      <vt:lpstr>Надеюсь на вашу поддержку! Спасибо за внимание! 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Кандидат  на пост президента Гимназии №16</dc:title>
  <dc:creator>1</dc:creator>
  <cp:lastModifiedBy>Христова Елена Борисовна</cp:lastModifiedBy>
  <cp:revision>14</cp:revision>
  <dcterms:created xsi:type="dcterms:W3CDTF">2020-09-14T16:33:35Z</dcterms:created>
  <dcterms:modified xsi:type="dcterms:W3CDTF">2020-09-15T10:17:54Z</dcterms:modified>
</cp:coreProperties>
</file>