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2" r:id="rId4"/>
    <p:sldId id="284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 varScale="1">
        <p:scale>
          <a:sx n="69" d="100"/>
          <a:sy n="69" d="100"/>
        </p:scale>
        <p:origin x="6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3242C1FA-A2CE-431C-ABBF-3329517EDD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B81F6-0B92-4A02-A48E-0C9A7ACC7E9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F3AF5-8F1C-4DE5-85D8-4DBE24F8EEA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F3AF5-8F1C-4DE5-85D8-4DBE24F8EEA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9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E8CD8-7D15-4B15-95FF-CEA79000171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70485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7772400" cy="685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457200"/>
            <a:ext cx="19621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340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16016" y="3725634"/>
            <a:ext cx="4027984" cy="3168352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в президенты гимназии №16: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Скороходова Полина Михайловна.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«Г» класса 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8384" y="0"/>
            <a:ext cx="7316688" cy="1988840"/>
          </a:xfrm>
        </p:spPr>
        <p:txBody>
          <a:bodyPr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люди»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118"/>
            <a:ext cx="3779912" cy="503988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92163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не школы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7904" y="1844824"/>
            <a:ext cx="3696095" cy="501317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Я Скороходова Полина, ученица 9 «Г» класс МОУ Гимназии №16. Я занимаюсь театральным искусством. Ранее занималась танцами. Являюсь лауреатом 1-ых мест во Всероссийских и Городских конкурсах.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54130"/>
            <a:ext cx="5340401" cy="4003647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92163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072" y="1844824"/>
            <a:ext cx="3948545" cy="501317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Так же мне нравиться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Научная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деятельность в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области химии. В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Дальнейшем планирую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выучиться на учителя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 этому предмету.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Делала множество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Научных работ и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исследований.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89745"/>
            <a:ext cx="4573069" cy="2572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" y="1719098"/>
            <a:ext cx="4572000" cy="25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09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653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1981200"/>
            <a:ext cx="2915816" cy="4876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принимаю активное участие в жизни школы. Выступаю на разных мероприятиях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 декораций.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" t="20732" r="-207" b="1821"/>
          <a:stretch/>
        </p:blipFill>
        <p:spPr>
          <a:xfrm>
            <a:off x="0" y="2420888"/>
            <a:ext cx="5897327" cy="33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159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креативные идеи в тематику классных часов.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квесты на территории школы.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почтовый ящик президента для вопросов и предложений.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школьного актива из учеников.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клуба талантов.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самоуправления.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159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люди»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1200"/>
            <a:ext cx="7978080" cy="4267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праздник «День Святого Валентина», путём анонимных писем.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конкурсы необычных костюмов.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тематические дискотеки для учеников гимназии.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музыкальные перемены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2515"/>
          </a:xfrm>
        </p:spPr>
        <p:txBody>
          <a:bodyPr/>
          <a:lstStyle/>
          <a:p>
            <a:pPr algn="ctr"/>
            <a:r>
              <a:rPr lang="ru-RU" dirty="0" smtClean="0"/>
              <a:t>«Новые люди»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767331"/>
            <a:ext cx="5240885" cy="509066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может заинтересовать вопрос почему же я решила баллотироваться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школы? 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нравиться реализовывать себя в различных видах деятельности.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проявить себя.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9" y="1767331"/>
            <a:ext cx="3816424" cy="50906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13">
      <a:dk1>
        <a:srgbClr val="4D4D4D"/>
      </a:dk1>
      <a:lt1>
        <a:srgbClr val="FFFFFF"/>
      </a:lt1>
      <a:dk2>
        <a:srgbClr val="4D4D4D"/>
      </a:dk2>
      <a:lt2>
        <a:srgbClr val="F4EE00"/>
      </a:lt2>
      <a:accent1>
        <a:srgbClr val="6BC4FF"/>
      </a:accent1>
      <a:accent2>
        <a:srgbClr val="DDB72C"/>
      </a:accent2>
      <a:accent3>
        <a:srgbClr val="FFFFFF"/>
      </a:accent3>
      <a:accent4>
        <a:srgbClr val="404040"/>
      </a:accent4>
      <a:accent5>
        <a:srgbClr val="BADEFF"/>
      </a:accent5>
      <a:accent6>
        <a:srgbClr val="C8A627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B72C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A627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148</TotalTime>
  <Words>211</Words>
  <Application>Microsoft Office PowerPoint</Application>
  <PresentationFormat>Экран (4:3)</PresentationFormat>
  <Paragraphs>38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굴림</vt:lpstr>
      <vt:lpstr>Microsoft Sans Serif</vt:lpstr>
      <vt:lpstr>Times New Roman</vt:lpstr>
      <vt:lpstr>Wingdings</vt:lpstr>
      <vt:lpstr>powerpoint-template</vt:lpstr>
      <vt:lpstr>«Новые люди»</vt:lpstr>
      <vt:lpstr>Занятия в не школы</vt:lpstr>
      <vt:lpstr>Наука</vt:lpstr>
      <vt:lpstr>Творчество</vt:lpstr>
      <vt:lpstr>Я предлагаю:</vt:lpstr>
      <vt:lpstr>«Новые люди»</vt:lpstr>
      <vt:lpstr>«Новые люди»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люди»</dc:title>
  <dc:creator>Пользователь</dc:creator>
  <cp:lastModifiedBy>teacher</cp:lastModifiedBy>
  <cp:revision>17</cp:revision>
  <dcterms:created xsi:type="dcterms:W3CDTF">2019-10-20T14:50:50Z</dcterms:created>
  <dcterms:modified xsi:type="dcterms:W3CDTF">2019-10-21T08:56:48Z</dcterms:modified>
</cp:coreProperties>
</file>