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7163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152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9337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753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5360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1808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6779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7119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8995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20964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72628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3075-8D4E-4538-804D-19DA9E143F4D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0F968-57E0-4073-A1BC-1F43464928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0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8435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  <a:t>Кандидат в </a:t>
            </a:r>
            <a:r>
              <a:rPr lang="ru-RU" b="1" dirty="0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  <a:t>Президенты </a:t>
            </a:r>
            <a:r>
              <a:rPr lang="ru-RU" b="1" dirty="0" smtClean="0">
                <a:gradFill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</a:gradFill>
                <a:latin typeface="+mn-lt"/>
              </a:rPr>
              <a:t>республики «Содружество»</a:t>
            </a:r>
            <a:endParaRPr lang="en-US" b="1" dirty="0">
              <a:gradFill>
                <a:gsLst>
                  <a:gs pos="16000">
                    <a:srgbClr val="893BCD"/>
                  </a:gs>
                  <a:gs pos="100000">
                    <a:srgbClr val="C477A5"/>
                  </a:gs>
                </a:gsLst>
                <a:lin ang="2700000" scaled="1"/>
              </a:gra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708" y="4603804"/>
            <a:ext cx="6858000" cy="1063089"/>
          </a:xfrm>
        </p:spPr>
        <p:txBody>
          <a:bodyPr/>
          <a:lstStyle/>
          <a:p>
            <a:r>
              <a:rPr lang="ru-RU" dirty="0" smtClean="0">
                <a:solidFill>
                  <a:srgbClr val="893BCD"/>
                </a:solidFill>
              </a:rPr>
              <a:t>Столетова </a:t>
            </a:r>
            <a:r>
              <a:rPr lang="ru-RU" dirty="0" smtClean="0">
                <a:solidFill>
                  <a:srgbClr val="893BCD"/>
                </a:solidFill>
              </a:rPr>
              <a:t>Александра, </a:t>
            </a:r>
            <a:r>
              <a:rPr lang="ru-RU" dirty="0" smtClean="0">
                <a:solidFill>
                  <a:srgbClr val="893BCD"/>
                </a:solidFill>
              </a:rPr>
              <a:t>ученица 9 А</a:t>
            </a:r>
          </a:p>
          <a:p>
            <a:r>
              <a:rPr lang="ru-RU" dirty="0" smtClean="0">
                <a:solidFill>
                  <a:srgbClr val="893BCD"/>
                </a:solidFill>
              </a:rPr>
              <a:t>МОУ Гимназии № 16</a:t>
            </a:r>
            <a:endParaRPr lang="en-US" dirty="0">
              <a:solidFill>
                <a:srgbClr val="893BC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63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4674870" cy="553474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  <a:t>Меня зовут Столетова Александра, ученица 9А класса. </a:t>
            </a:r>
            <a:r>
              <a:rPr lang="ru-RU" sz="3200" dirty="0">
                <a:latin typeface="Monotype Corsiva" panose="03010101010201010101" pitchFamily="66" charset="0"/>
                <a:ea typeface="BatangChe" panose="02030609000101010101" pitchFamily="49" charset="-127"/>
              </a:rPr>
              <a:t>Я</a:t>
            </a:r>
            <a:r>
              <a:rPr lang="ru-RU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  <a:t> участница школьного ансамбля гимназии, принимаю активное участие в различных школьных мероприятиях. С 4 лет занималась художественной гимнастикой, </a:t>
            </a:r>
            <a:r>
              <a:rPr lang="en-US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  <a:t>c</a:t>
            </a:r>
            <a:r>
              <a:rPr lang="ru-RU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  <a:t> 11 лет хожу на народные танцы. </a:t>
            </a:r>
            <a:br>
              <a:rPr lang="ru-RU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</a:br>
            <a:r>
              <a:rPr lang="ru-RU" sz="3200" dirty="0" smtClean="0">
                <a:latin typeface="Monotype Corsiva" panose="03010101010201010101" pitchFamily="66" charset="0"/>
                <a:ea typeface="BatangChe" panose="02030609000101010101" pitchFamily="49" charset="-127"/>
              </a:rPr>
              <a:t>Я считаю себя целеустремленной и стараюсь добиваться поставленных целей.</a:t>
            </a:r>
            <a:endParaRPr lang="ru-RU" sz="3200" dirty="0">
              <a:latin typeface="Monotype Corsiva" panose="03010101010201010101" pitchFamily="66" charset="0"/>
              <a:ea typeface="BatangChe" panose="02030609000101010101" pitchFamily="49" charset="-127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958" y="1205423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553216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Моя цель на новый  учебный год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299" y="1582310"/>
            <a:ext cx="3800724" cy="508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Monotype Corsiva" panose="03010101010201010101" pitchFamily="66" charset="0"/>
              </a:rPr>
              <a:t>В ходе своей работы я хочу реализовать проект</a:t>
            </a:r>
          </a:p>
          <a:p>
            <a:pPr marL="0" indent="0">
              <a:buNone/>
            </a:pPr>
            <a:r>
              <a:rPr lang="ru-RU" dirty="0" smtClean="0">
                <a:latin typeface="Monotype Corsiva" panose="03010101010201010101" pitchFamily="66" charset="0"/>
              </a:rPr>
              <a:t>«Творческие единомышленники », который будет способствовать сплочению коллектива учащихся.</a:t>
            </a:r>
          </a:p>
          <a:p>
            <a:pPr marL="0" indent="0">
              <a:buNone/>
            </a:pPr>
            <a:r>
              <a:rPr lang="ru-RU" dirty="0" smtClean="0">
                <a:latin typeface="Monotype Corsiva" panose="03010101010201010101" pitchFamily="66" charset="0"/>
              </a:rPr>
              <a:t> В рамках этого проекта пройдут основные  мероприятия:</a:t>
            </a:r>
            <a:endParaRPr lang="ru-RU" dirty="0">
              <a:latin typeface="Monotype Corsiva" panose="03010101010201010101" pitchFamily="66" charset="0"/>
            </a:endParaRPr>
          </a:p>
        </p:txBody>
      </p:sp>
      <p:pic>
        <p:nvPicPr>
          <p:cNvPr id="1029" name="Picture 5" descr="https://avatars.mds.yandex.net/get-zen_doc/34175/pub_5cdf0c64e7f4df00b39c2d59_5cdf0cebea066d00c401bb6b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228" y="1440137"/>
            <a:ext cx="5012772" cy="470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0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169437" y="3887489"/>
            <a:ext cx="8216869" cy="923925"/>
            <a:chOff x="1248" y="1300"/>
            <a:chExt cx="5170" cy="582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Monotype Corsiva" panose="03010101010201010101" pitchFamily="66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>
                <a:latin typeface="Monotype Corsiva" panose="03010101010201010101" pitchFamily="66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528" y="1300"/>
              <a:ext cx="489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54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  «</a:t>
              </a:r>
              <a:r>
                <a:rPr lang="ru-RU" sz="50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Самый спортивный класс»</a:t>
              </a:r>
              <a:endParaRPr lang="en-US" sz="50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  <a:latin typeface="Monotype Corsiva" panose="03010101010201010101" pitchFamily="66" charset="0"/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272124" y="737292"/>
            <a:ext cx="5105400" cy="830263"/>
            <a:chOff x="1248" y="1870"/>
            <a:chExt cx="3216" cy="523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817" y="1870"/>
              <a:ext cx="154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48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«Лидер»</a:t>
              </a:r>
              <a:endParaRPr lang="en-US" sz="48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183557" y="1791936"/>
            <a:ext cx="7150102" cy="923926"/>
            <a:chOff x="1248" y="2575"/>
            <a:chExt cx="4504" cy="582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5400" dirty="0">
                <a:latin typeface="Monotype Corsiva" panose="03010101010201010101" pitchFamily="66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5400" dirty="0">
                <a:latin typeface="Monotype Corsiva" panose="03010101010201010101" pitchFamily="66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580" y="2575"/>
              <a:ext cx="4172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54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 «Я – твой новый друг»</a:t>
              </a:r>
              <a:endParaRPr lang="en-US" sz="54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0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  <a:latin typeface="Monotype Corsiva" panose="03010101010201010101" pitchFamily="66" charset="0"/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183557" y="2892874"/>
            <a:ext cx="7435853" cy="923925"/>
            <a:chOff x="1248" y="3165"/>
            <a:chExt cx="4684" cy="582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519" y="3165"/>
              <a:ext cx="441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54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 «День творений»</a:t>
              </a:r>
              <a:endParaRPr lang="en-US" sz="54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195924" y="4889437"/>
            <a:ext cx="7194553" cy="923925"/>
            <a:chOff x="1248" y="3117"/>
            <a:chExt cx="4532" cy="582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711" y="3117"/>
              <a:ext cx="4069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54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«Конкурс талантов»</a:t>
              </a:r>
              <a:endParaRPr lang="en-US" sz="54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0465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885801" y="681976"/>
            <a:ext cx="5193967" cy="1184167"/>
            <a:chOff x="1248" y="1870"/>
            <a:chExt cx="3216" cy="523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11" y="1870"/>
              <a:ext cx="275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48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«Новогоднее чудо»</a:t>
              </a:r>
              <a:endParaRPr lang="en-US" sz="48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11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832407" y="2286029"/>
            <a:ext cx="8361720" cy="1296063"/>
            <a:chOff x="1248" y="2575"/>
            <a:chExt cx="4895" cy="549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5400" dirty="0">
                <a:latin typeface="Monotype Corsiva" panose="03010101010201010101" pitchFamily="66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sz="5400" dirty="0">
                <a:latin typeface="Monotype Corsiva" panose="03010101010201010101" pitchFamily="66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50" y="2575"/>
              <a:ext cx="4393" cy="5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ru-RU" sz="54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«Добрый поступок»</a:t>
              </a:r>
              <a:endParaRPr lang="en-US" sz="5400" dirty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188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  <a:latin typeface="Monotype Corsiva" panose="03010101010201010101" pitchFamily="66" charset="0"/>
                </a:rPr>
                <a:t>7</a:t>
              </a:r>
              <a:endParaRPr lang="en-US" sz="2400" b="1" dirty="0">
                <a:solidFill>
                  <a:srgbClr val="FFFFFF"/>
                </a:solidFill>
                <a:latin typeface="Monotype Corsiva" panose="03010101010201010101" pitchFamily="66" charset="0"/>
              </a:endParaRP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761885" y="3684327"/>
            <a:ext cx="7701674" cy="1754969"/>
            <a:chOff x="1248" y="3192"/>
            <a:chExt cx="4796" cy="552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 flipV="1">
              <a:off x="1508" y="3677"/>
              <a:ext cx="3870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 dirty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98" y="3192"/>
              <a:ext cx="4246" cy="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l"/>
              <a:r>
                <a:rPr lang="ru-RU" sz="5400" dirty="0" err="1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Флешмоб</a:t>
              </a:r>
              <a:r>
                <a:rPr lang="ru-RU" sz="5400" dirty="0">
                  <a:solidFill>
                    <a:srgbClr val="000000"/>
                  </a:solidFill>
                  <a:latin typeface="Monotype Corsiva" panose="03010101010201010101" pitchFamily="66" charset="0"/>
                </a:rPr>
                <a:t> </a:t>
              </a:r>
              <a:endParaRPr lang="ru-RU" sz="5400" dirty="0" smtClean="0">
                <a:solidFill>
                  <a:srgbClr val="000000"/>
                </a:solidFill>
                <a:latin typeface="Monotype Corsiva" panose="03010101010201010101" pitchFamily="66" charset="0"/>
              </a:endParaRPr>
            </a:p>
            <a:p>
              <a:pPr algn="l"/>
              <a:r>
                <a:rPr lang="ru-RU" sz="5000" dirty="0" smtClean="0">
                  <a:solidFill>
                    <a:srgbClr val="000000"/>
                  </a:solidFill>
                  <a:latin typeface="Monotype Corsiva" panose="03010101010201010101" pitchFamily="66" charset="0"/>
                </a:rPr>
                <a:t>«Георгиевская ленточка»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315"/>
              <a:ext cx="212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8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665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275" y="5020192"/>
            <a:ext cx="7886700" cy="1325563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Monotype Corsiva" panose="03010101010201010101" pitchFamily="66" charset="0"/>
              </a:rPr>
              <a:t>Спасибо за внимание!</a:t>
            </a:r>
            <a:endParaRPr lang="ru-RU" sz="6600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919" y="261230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Monotype Corsiva" panose="03010101010201010101" pitchFamily="66" charset="0"/>
              </a:rPr>
              <a:t>Если вам понравилась моя предвыборная программа, </a:t>
            </a:r>
          </a:p>
          <a:p>
            <a:pPr marL="0" indent="0">
              <a:buNone/>
            </a:pPr>
            <a:r>
              <a:rPr lang="ru-RU" sz="5400" dirty="0" smtClean="0">
                <a:latin typeface="Monotype Corsiva" panose="03010101010201010101" pitchFamily="66" charset="0"/>
              </a:rPr>
              <a:t>то отдайте свой голос за меня. </a:t>
            </a:r>
          </a:p>
          <a:p>
            <a:pPr marL="0" indent="0">
              <a:buNone/>
            </a:pPr>
            <a:r>
              <a:rPr lang="ru-RU" sz="5400" dirty="0" smtClean="0">
                <a:latin typeface="Monotype Corsiva" panose="03010101010201010101" pitchFamily="66" charset="0"/>
              </a:rPr>
              <a:t>Вместе у нас все получится!</a:t>
            </a:r>
          </a:p>
        </p:txBody>
      </p:sp>
    </p:spTree>
    <p:extLst>
      <p:ext uri="{BB962C8B-B14F-4D97-AF65-F5344CB8AC3E}">
        <p14:creationId xmlns:p14="http://schemas.microsoft.com/office/powerpoint/2010/main" val="3780392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160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BatangChe</vt:lpstr>
      <vt:lpstr>Calibri</vt:lpstr>
      <vt:lpstr>Calibri Light</vt:lpstr>
      <vt:lpstr>Monotype Corsiva</vt:lpstr>
      <vt:lpstr>Office Theme</vt:lpstr>
      <vt:lpstr>Кандидат в Президенты республики «Содружество»</vt:lpstr>
      <vt:lpstr>Меня зовут Столетова Александра, ученица 9А класса. Я участница школьного ансамбля гимназии, принимаю активное участие в различных школьных мероприятиях. С 4 лет занималась художественной гимнастикой, c 11 лет хожу на народные танцы.  Я считаю себя целеустремленной и стараюсь добиваться поставленных целей.</vt:lpstr>
      <vt:lpstr>Моя цель на новый  учебный год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Христова Елена Борисовна</cp:lastModifiedBy>
  <cp:revision>19</cp:revision>
  <dcterms:created xsi:type="dcterms:W3CDTF">2020-01-15T13:43:36Z</dcterms:created>
  <dcterms:modified xsi:type="dcterms:W3CDTF">2020-09-15T10:18:30Z</dcterms:modified>
</cp:coreProperties>
</file>