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524" y="6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25AC41B-9809-4027-AD72-85BB2255A93E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0065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4E48508-81CA-42E9-B043-D0F92660455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9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06DABA-DBD1-45C4-BAF5-2E8252233D58}" type="slidenum">
              <a:t>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0ABA79-2059-45D6-A536-4052B0C97E46}" type="slidenum"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C905B7-C31F-43CC-A0F7-3BC54AF3D71F}" type="slidenum"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4EC95B-D71E-4A66-B0B5-76E84292ACED}" type="slidenum">
              <a:t>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522924-1F6A-4934-9346-C3980470184B}" type="slidenum">
              <a:t>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09A2EC-C311-4536-9B02-A6A7EF4194F8}" type="slidenum">
              <a:t>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EADECD-A427-4A2F-9BAA-AE450538366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1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96A40B-6E00-479E-9992-2BD69BEF853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2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C59EB-C31D-469E-83F3-306A71719D4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0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2776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220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0044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741358" y="2101848"/>
            <a:ext cx="4227508" cy="476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121270" y="2101848"/>
            <a:ext cx="4227508" cy="476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9298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9539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2791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3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6498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F2491C-68F5-4F72-9FE9-EDE28163EA4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65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3912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9010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197727" y="555626"/>
            <a:ext cx="2151061" cy="63087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741358" y="555626"/>
            <a:ext cx="6303965" cy="63087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2689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05236-1C19-41DC-9D1D-51A8B6CE817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EDDE6A-322E-45A0-A452-39BAC72520B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00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14BA9A-A79D-46C2-B5B4-AA0180CB8A4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A6D92E-DFD8-4ADD-9ACC-0AE97A74A16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34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219918-C0B9-4800-976A-850C2E3F722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07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848961-F463-40BD-AC05-E8A5754560C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55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C395C5-48A5-46D3-B4B0-3391D859A84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07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811723B-3033-437D-BF55-7DDADD778E4A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362" y="1893960"/>
            <a:ext cx="9675001" cy="5666399"/>
          </a:xfrm>
          <a:prstGeom prst="rect">
            <a:avLst/>
          </a:prstGeom>
          <a:solidFill>
            <a:srgbClr val="DDDDDD"/>
          </a:solidFill>
          <a:ln w="25402" cap="flat">
            <a:solidFill>
              <a:srgbClr val="C0C0C0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40883" y="555479"/>
            <a:ext cx="8608317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740883" y="2101684"/>
            <a:ext cx="8608317" cy="47627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381399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68557"/>
            <a:ext cx="181801" cy="918715"/>
          </a:xfrm>
          <a:prstGeom prst="rect">
            <a:avLst/>
          </a:prstGeom>
          <a:solidFill>
            <a:srgbClr val="125C8D"/>
          </a:solidFill>
          <a:ln w="25402" cap="flat">
            <a:solidFill>
              <a:srgbClr val="41719C"/>
            </a:solidFill>
            <a:prstDash val="solid"/>
            <a:miter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Thorndale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2400" b="1" i="0" u="none" strike="noStrike" kern="0" cap="none" spc="0" baseline="0">
          <a:solidFill>
            <a:srgbClr val="333333"/>
          </a:solidFill>
          <a:uFillTx/>
          <a:latin typeface="Albany" pitchFamily="34"/>
          <a:cs typeface="Tahoma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2400" b="0" i="0" u="none" strike="noStrike" kern="0" cap="none" spc="0" baseline="0">
          <a:solidFill>
            <a:srgbClr val="000000"/>
          </a:solidFill>
          <a:uFillTx/>
          <a:latin typeface="Albany" pitchFamily="34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57403"/>
            <a:ext cx="9071643" cy="1350358"/>
          </a:xfrm>
        </p:spPr>
        <p:txBody>
          <a:bodyPr/>
          <a:lstStyle/>
          <a:p>
            <a:pPr lvl="0"/>
            <a:r>
              <a:rPr lang="ru-RU" sz="4800" dirty="0">
                <a:solidFill>
                  <a:srgbClr val="CCFF00"/>
                </a:solidFill>
                <a:latin typeface="Times New Roman" pitchFamily="18"/>
              </a:rPr>
              <a:t>ФЁДОРОВ </a:t>
            </a:r>
            <a:r>
              <a:rPr lang="ru-RU" sz="4800" dirty="0" smtClean="0">
                <a:solidFill>
                  <a:srgbClr val="CCFF00"/>
                </a:solidFill>
                <a:latin typeface="Times New Roman" pitchFamily="18"/>
              </a:rPr>
              <a:t>ДМИТРИЙ-</a:t>
            </a:r>
            <a:br>
              <a:rPr lang="ru-RU" sz="4800" dirty="0" smtClean="0">
                <a:solidFill>
                  <a:srgbClr val="CCFF00"/>
                </a:solidFill>
                <a:latin typeface="Times New Roman" pitchFamily="18"/>
              </a:rPr>
            </a:br>
            <a:r>
              <a:rPr lang="ru-RU" sz="4800" dirty="0" smtClean="0">
                <a:solidFill>
                  <a:srgbClr val="CCFF00"/>
                </a:solidFill>
                <a:latin typeface="Times New Roman" pitchFamily="18"/>
              </a:rPr>
              <a:t>ВАШ </a:t>
            </a:r>
            <a:r>
              <a:rPr lang="ru-RU" sz="4800" dirty="0">
                <a:solidFill>
                  <a:srgbClr val="CCFF00"/>
                </a:solidFill>
                <a:latin typeface="Times New Roman" pitchFamily="18"/>
              </a:rPr>
              <a:t>КАНДИДАТ</a:t>
            </a:r>
            <a:r>
              <a:rPr lang="ru-RU" sz="4800" dirty="0" smtClean="0">
                <a:solidFill>
                  <a:srgbClr val="CCFF00"/>
                </a:solidFill>
                <a:latin typeface="Times New Roman" pitchFamily="18"/>
              </a:rPr>
              <a:t>!</a:t>
            </a:r>
            <a:endParaRPr lang="ru-RU" sz="4800" dirty="0">
              <a:solidFill>
                <a:srgbClr val="CCFF00"/>
              </a:solidFill>
              <a:latin typeface="Times New Roman" pitchFamily="18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49892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327998" y="1943996"/>
            <a:ext cx="4426555" cy="4989240"/>
          </a:xfrm>
        </p:spPr>
        <p:txBody>
          <a:bodyPr/>
          <a:lstStyle/>
          <a:p>
            <a:pPr lvl="0"/>
            <a:r>
              <a:rPr lang="ru-RU" sz="4000" b="1" dirty="0">
                <a:solidFill>
                  <a:srgbClr val="FF3333"/>
                </a:solidFill>
                <a:latin typeface="Times New Roman" pitchFamily="18"/>
              </a:rPr>
              <a:t>МОЙ </a:t>
            </a:r>
            <a:r>
              <a:rPr lang="ru-RU" sz="4000" b="1" dirty="0" smtClean="0">
                <a:solidFill>
                  <a:srgbClr val="FF3333"/>
                </a:solidFill>
                <a:latin typeface="Times New Roman" pitchFamily="18"/>
              </a:rPr>
              <a:t>ДЕВИЗ:</a:t>
            </a:r>
            <a:endParaRPr lang="ru-RU" sz="4000" b="1" dirty="0">
              <a:solidFill>
                <a:srgbClr val="FF3333"/>
              </a:solidFill>
              <a:latin typeface="Times New Roman" pitchFamily="18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8" y="1758235"/>
            <a:ext cx="4426555" cy="551375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111998" y="2952003"/>
            <a:ext cx="4385883" cy="352800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6000" b="1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6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ВСЁ ИДЁТ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/>
              <a:defRPr sz="6000" b="1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6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 ПЛАНУ!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979" y="143999"/>
            <a:ext cx="9689018" cy="734399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4800" b="0" i="0" u="none" strike="noStrike" kern="1200" cap="none" spc="0" baseline="0" dirty="0" smtClean="0">
                <a:solidFill>
                  <a:srgbClr val="7E0021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Школа </a:t>
            </a:r>
            <a:r>
              <a:rPr lang="ru-RU" sz="4800" b="0" i="0" u="none" strike="noStrike" kern="1200" cap="none" spc="0" baseline="0" dirty="0" smtClean="0">
                <a:solidFill>
                  <a:srgbClr val="3333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это </a:t>
            </a:r>
            <a:r>
              <a:rPr lang="ru-RU" sz="4800" b="0" i="0" u="none" strike="noStrike" kern="1200" cap="none" spc="0" baseline="0" dirty="0">
                <a:solidFill>
                  <a:srgbClr val="3333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место, где мы проводим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4800" b="0" i="0" u="none" strike="noStrike" kern="1200" cap="none" spc="0" baseline="0" dirty="0">
                <a:solidFill>
                  <a:srgbClr val="3333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 очень много времени,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4800" b="0" i="0" u="none" strike="noStrike" kern="1200" cap="none" spc="0" baseline="0" dirty="0">
                <a:solidFill>
                  <a:srgbClr val="3333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получаем знания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4800" b="0" i="0" u="none" strike="noStrike" kern="1200" cap="none" spc="0" baseline="0" dirty="0">
                <a:solidFill>
                  <a:srgbClr val="3333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заводим </a:t>
            </a:r>
            <a:r>
              <a:rPr lang="ru-RU" sz="4800" b="0" i="0" u="none" strike="noStrike" kern="1200" cap="none" spc="0" baseline="0" dirty="0" smtClean="0">
                <a:solidFill>
                  <a:srgbClr val="3333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друзей </a:t>
            </a:r>
            <a:r>
              <a:rPr lang="ru-RU" sz="4800" b="0" i="0" u="none" strike="noStrike" kern="1200" cap="none" spc="0" baseline="0" dirty="0">
                <a:solidFill>
                  <a:srgbClr val="3333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и знакомых.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endParaRPr lang="ru-RU" sz="4800" b="0" i="0" u="none" strike="noStrike" kern="1200" cap="none" spc="0" baseline="0" dirty="0" smtClean="0">
              <a:solidFill>
                <a:srgbClr val="7E0021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4800" b="0" i="0" u="none" strike="noStrike" kern="1200" cap="none" spc="0" baseline="0" dirty="0" smtClean="0">
                <a:solidFill>
                  <a:srgbClr val="7E0021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Школа</a:t>
            </a:r>
            <a:r>
              <a:rPr lang="ru-RU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-это </a:t>
            </a:r>
            <a:r>
              <a:rPr lang="ru-RU" sz="4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то место,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48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к</a:t>
            </a:r>
            <a:r>
              <a:rPr lang="ru-RU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уда мы </a:t>
            </a:r>
            <a:r>
              <a:rPr lang="ru-RU" sz="4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должны приходить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4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с желанием познать новое</a:t>
            </a:r>
            <a:r>
              <a:rPr lang="ru-RU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endParaRPr lang="ru-RU" sz="48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400" b="0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</a:defRPr>
            </a:pPr>
            <a:r>
              <a:rPr lang="ru-RU" sz="4800" b="0" i="0" u="none" strike="noStrike" kern="1200" cap="none" spc="0" baseline="0" dirty="0">
                <a:solidFill>
                  <a:srgbClr val="7E0021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Школа</a:t>
            </a:r>
            <a:r>
              <a:rPr lang="ru-RU" sz="48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- наш второй </a:t>
            </a:r>
            <a:r>
              <a:rPr lang="ru-RU" sz="4800" b="0" i="0" u="none" strike="noStrike" kern="1200" cap="none" spc="0" baseline="0" dirty="0">
                <a:solidFill>
                  <a:srgbClr val="7E0021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ДОМ</a:t>
            </a:r>
            <a:r>
              <a:rPr lang="ru-RU" sz="4800" b="0" i="0" u="none" strike="noStrike" kern="1200" cap="none" spc="0" baseline="0" dirty="0" smtClean="0">
                <a:solidFill>
                  <a:srgbClr val="7E0021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!</a:t>
            </a:r>
            <a:endParaRPr lang="ru-RU" sz="4800" b="0" i="0" u="none" strike="noStrike" kern="1200" cap="none" spc="0" baseline="0" dirty="0">
              <a:solidFill>
                <a:srgbClr val="7E0021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93391" y="0"/>
            <a:ext cx="9071643" cy="1518836"/>
          </a:xfrm>
        </p:spPr>
        <p:txBody>
          <a:bodyPr/>
          <a:lstStyle/>
          <a:p>
            <a:pPr lvl="0"/>
            <a:r>
              <a:rPr lang="ru-RU" sz="5400" dirty="0" smtClean="0">
                <a:solidFill>
                  <a:srgbClr val="0000FF"/>
                </a:solidFill>
                <a:latin typeface="Times New Roman" pitchFamily="18"/>
              </a:rPr>
              <a:t>Я предлагаю:</a:t>
            </a:r>
            <a:endParaRPr lang="ru-RU" sz="5400" dirty="0">
              <a:solidFill>
                <a:srgbClr val="0000FF"/>
              </a:solidFill>
              <a:latin typeface="Times New Roman" pitchFamily="18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5457239"/>
          </a:xfrm>
        </p:spPr>
        <p:txBody>
          <a:bodyPr/>
          <a:lstStyle/>
          <a:p>
            <a:pPr lvl="0" algn="just"/>
            <a:r>
              <a:rPr lang="ru-RU" sz="3000" b="1" dirty="0">
                <a:latin typeface="Times New Roman" pitchFamily="18"/>
              </a:rPr>
              <a:t>1</a:t>
            </a:r>
            <a:r>
              <a:rPr lang="ru-RU" sz="4000" b="1" dirty="0" smtClean="0">
                <a:latin typeface="Times New Roman" pitchFamily="18"/>
              </a:rPr>
              <a:t>. </a:t>
            </a:r>
            <a:r>
              <a:rPr lang="ru-RU" sz="4000" dirty="0" smtClean="0">
                <a:latin typeface="Times New Roman" pitchFamily="18"/>
              </a:rPr>
              <a:t>Привлечь </a:t>
            </a:r>
            <a:r>
              <a:rPr lang="ru-RU" sz="4000" dirty="0">
                <a:latin typeface="Times New Roman" pitchFamily="18"/>
              </a:rPr>
              <a:t>внимание учащихся к </a:t>
            </a:r>
            <a:r>
              <a:rPr lang="ru-RU" sz="4000" dirty="0" smtClean="0">
                <a:latin typeface="Times New Roman" pitchFamily="18"/>
              </a:rPr>
              <a:t>организации </a:t>
            </a:r>
            <a:r>
              <a:rPr lang="ru-RU" sz="4000" dirty="0">
                <a:latin typeface="Times New Roman" pitchFamily="18"/>
              </a:rPr>
              <a:t>«Российское Движение Школьников</a:t>
            </a:r>
            <a:r>
              <a:rPr lang="ru-RU" sz="4000" dirty="0" smtClean="0">
                <a:latin typeface="Times New Roman" pitchFamily="18"/>
              </a:rPr>
              <a:t>»</a:t>
            </a:r>
          </a:p>
          <a:p>
            <a:pPr lvl="0" algn="just"/>
            <a:r>
              <a:rPr lang="ru-RU" sz="4000" dirty="0" smtClean="0">
                <a:latin typeface="Times New Roman" pitchFamily="18"/>
              </a:rPr>
              <a:t> </a:t>
            </a:r>
            <a:r>
              <a:rPr lang="ru-RU" sz="3000" dirty="0" smtClean="0">
                <a:latin typeface="Times New Roman" pitchFamily="18"/>
              </a:rPr>
              <a:t>(</a:t>
            </a:r>
            <a:r>
              <a:rPr lang="ru-RU" sz="3000" dirty="0">
                <a:latin typeface="Times New Roman" pitchFamily="18"/>
              </a:rPr>
              <a:t>личностное развитие</a:t>
            </a:r>
            <a:r>
              <a:rPr lang="ru-RU" sz="3000" dirty="0" smtClean="0">
                <a:latin typeface="Times New Roman" pitchFamily="18"/>
              </a:rPr>
              <a:t>, военно-патриотическое </a:t>
            </a:r>
            <a:r>
              <a:rPr lang="ru-RU" sz="3000" dirty="0">
                <a:latin typeface="Times New Roman" pitchFamily="18"/>
              </a:rPr>
              <a:t>направление</a:t>
            </a:r>
            <a:r>
              <a:rPr lang="ru-RU" sz="3000" dirty="0" smtClean="0">
                <a:latin typeface="Times New Roman" pitchFamily="18"/>
              </a:rPr>
              <a:t>, гражданская </a:t>
            </a:r>
            <a:r>
              <a:rPr lang="ru-RU" sz="3000" dirty="0">
                <a:latin typeface="Times New Roman" pitchFamily="18"/>
              </a:rPr>
              <a:t>активность (</a:t>
            </a:r>
            <a:r>
              <a:rPr lang="ru-RU" sz="3000" dirty="0" err="1">
                <a:latin typeface="Times New Roman" pitchFamily="18"/>
              </a:rPr>
              <a:t>волонтёрство</a:t>
            </a:r>
            <a:r>
              <a:rPr lang="ru-RU" sz="3000" dirty="0">
                <a:latin typeface="Times New Roman" pitchFamily="18"/>
              </a:rPr>
              <a:t>, забота и помощь нуждающимся, изучение истории</a:t>
            </a:r>
            <a:r>
              <a:rPr lang="ru-RU" sz="3000" dirty="0" smtClean="0">
                <a:latin typeface="Times New Roman" pitchFamily="18"/>
              </a:rPr>
              <a:t>, культуры </a:t>
            </a:r>
            <a:r>
              <a:rPr lang="ru-RU" sz="3000" dirty="0">
                <a:latin typeface="Times New Roman" pitchFamily="18"/>
              </a:rPr>
              <a:t>среди детей и подростков)</a:t>
            </a:r>
          </a:p>
          <a:p>
            <a:pPr lvl="0" algn="just"/>
            <a:r>
              <a:rPr lang="ru-RU" sz="1500" dirty="0">
                <a:latin typeface="Times New Roman" pitchFamily="18"/>
              </a:rPr>
              <a:t>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999" y="166676"/>
            <a:ext cx="9647998" cy="177731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2</a:t>
            </a:r>
            <a:r>
              <a:rPr lang="ru-RU" sz="3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. </a:t>
            </a:r>
            <a:r>
              <a:rPr lang="ru-RU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Проводить </a:t>
            </a:r>
            <a:r>
              <a:rPr lang="ru-RU" sz="4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больше спортивных </a:t>
            </a:r>
            <a:endParaRPr lang="ru-RU" sz="4000" b="0" i="0" u="none" strike="noStrike" kern="1200" cap="none" spc="0" baseline="0" dirty="0" smtClean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мероприятий, исторических </a:t>
            </a:r>
            <a:r>
              <a:rPr lang="ru-RU" sz="4000" b="0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квестов</a:t>
            </a:r>
            <a:r>
              <a:rPr lang="ru-RU" sz="4000" b="0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endParaRPr lang="ru-RU" sz="4000" b="0" i="0" u="none" strike="noStrike" kern="1200" cap="none" spc="0" baseline="0" dirty="0" smtClean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  <a:p>
            <a:pPr marL="0" marR="0" lvl="0" indent="0" algn="just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между </a:t>
            </a:r>
            <a:r>
              <a:rPr lang="ru-RU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Times New Roman" pitchFamily="18"/>
                <a:ea typeface="Microsoft YaHei" pitchFamily="2"/>
                <a:cs typeface="Mangal" pitchFamily="2"/>
              </a:rPr>
              <a:t>классами</a:t>
            </a:r>
            <a:endParaRPr lang="ru-RU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31999" y="2231995"/>
            <a:ext cx="4464000" cy="403200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55998" y="3096002"/>
            <a:ext cx="4536000" cy="403200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359999" y="340559"/>
            <a:ext cx="9071643" cy="7107475"/>
          </a:xfrm>
        </p:spPr>
        <p:txBody>
          <a:bodyPr/>
          <a:lstStyle/>
          <a:p>
            <a:pPr lvl="0" algn="just"/>
            <a:r>
              <a:rPr lang="ru-RU" sz="3000" b="1" dirty="0">
                <a:latin typeface="Times New Roman" pitchFamily="18"/>
              </a:rPr>
              <a:t>3</a:t>
            </a:r>
            <a:r>
              <a:rPr lang="ru-RU" sz="3000" b="1" dirty="0" smtClean="0">
                <a:latin typeface="Times New Roman" pitchFamily="18"/>
              </a:rPr>
              <a:t>. </a:t>
            </a:r>
            <a:r>
              <a:rPr lang="ru-RU" sz="4000" dirty="0" smtClean="0">
                <a:latin typeface="Times New Roman" pitchFamily="18"/>
              </a:rPr>
              <a:t>Создать </a:t>
            </a:r>
            <a:r>
              <a:rPr lang="ru-RU" sz="4000" dirty="0">
                <a:latin typeface="Times New Roman" pitchFamily="18"/>
              </a:rPr>
              <a:t>конфликтную комиссию из учеников и учителей, в структуру которой войдёт Школьная Служба </a:t>
            </a:r>
            <a:r>
              <a:rPr lang="ru-RU" sz="4000" dirty="0" smtClean="0">
                <a:latin typeface="Times New Roman" pitchFamily="18"/>
              </a:rPr>
              <a:t>Примирения </a:t>
            </a:r>
            <a:r>
              <a:rPr lang="ru-RU" sz="3000" dirty="0" smtClean="0">
                <a:latin typeface="Times New Roman" pitchFamily="18"/>
              </a:rPr>
              <a:t>(</a:t>
            </a:r>
            <a:r>
              <a:rPr lang="ru-RU" sz="3000" dirty="0">
                <a:latin typeface="Times New Roman" pitchFamily="18"/>
              </a:rPr>
              <a:t>ШСП -рассматривает конфликты между учащимися</a:t>
            </a:r>
            <a:r>
              <a:rPr lang="ru-RU" sz="3000" dirty="0" smtClean="0">
                <a:latin typeface="Times New Roman" pitchFamily="18"/>
              </a:rPr>
              <a:t>, а </a:t>
            </a:r>
            <a:r>
              <a:rPr lang="ru-RU" sz="3000" dirty="0">
                <a:latin typeface="Times New Roman" pitchFamily="18"/>
              </a:rPr>
              <a:t>конфликтная комиссия-между учащимися и учителями);</a:t>
            </a:r>
          </a:p>
          <a:p>
            <a:pPr lvl="0" algn="just"/>
            <a:r>
              <a:rPr lang="ru-RU" sz="3000" b="1" dirty="0">
                <a:latin typeface="Times New Roman" pitchFamily="18"/>
              </a:rPr>
              <a:t>4</a:t>
            </a:r>
            <a:r>
              <a:rPr lang="ru-RU" sz="3000" b="1" dirty="0" smtClean="0">
                <a:latin typeface="Times New Roman" pitchFamily="18"/>
              </a:rPr>
              <a:t>. </a:t>
            </a:r>
            <a:r>
              <a:rPr lang="ru-RU" sz="4000" dirty="0" smtClean="0">
                <a:latin typeface="Times New Roman" pitchFamily="18"/>
              </a:rPr>
              <a:t>Организовывать и проводить  </a:t>
            </a:r>
            <a:r>
              <a:rPr lang="ru-RU" sz="4000" dirty="0">
                <a:latin typeface="Times New Roman" pitchFamily="18"/>
              </a:rPr>
              <a:t>Д</a:t>
            </a:r>
            <a:r>
              <a:rPr lang="ru-RU" sz="4000" dirty="0" smtClean="0">
                <a:latin typeface="Times New Roman" pitchFamily="18"/>
              </a:rPr>
              <a:t>ни </a:t>
            </a:r>
            <a:r>
              <a:rPr lang="ru-RU" sz="4000" dirty="0">
                <a:latin typeface="Times New Roman" pitchFamily="18"/>
              </a:rPr>
              <a:t>с</a:t>
            </a:r>
            <a:r>
              <a:rPr lang="ru-RU" sz="4000" dirty="0" smtClean="0">
                <a:latin typeface="Times New Roman" pitchFamily="18"/>
              </a:rPr>
              <a:t>амоуправления </a:t>
            </a:r>
            <a:r>
              <a:rPr lang="ru-RU" sz="3000" dirty="0" smtClean="0">
                <a:latin typeface="Times New Roman" pitchFamily="18"/>
              </a:rPr>
              <a:t>(1 </a:t>
            </a:r>
            <a:r>
              <a:rPr lang="ru-RU" sz="3000" dirty="0">
                <a:latin typeface="Times New Roman" pitchFamily="18"/>
              </a:rPr>
              <a:t>раз в </a:t>
            </a:r>
            <a:r>
              <a:rPr lang="ru-RU" sz="3000" dirty="0" smtClean="0">
                <a:latin typeface="Times New Roman" pitchFamily="18"/>
              </a:rPr>
              <a:t>четверть);</a:t>
            </a:r>
            <a:endParaRPr lang="ru-RU" sz="3000" dirty="0">
              <a:latin typeface="Times New Roman" pitchFamily="18"/>
            </a:endParaRPr>
          </a:p>
          <a:p>
            <a:pPr lvl="0" algn="just"/>
            <a:r>
              <a:rPr lang="ru-RU" sz="3000" b="1" dirty="0" smtClean="0">
                <a:latin typeface="Times New Roman" pitchFamily="18"/>
              </a:rPr>
              <a:t> </a:t>
            </a:r>
            <a:r>
              <a:rPr lang="ru-RU" sz="4000" dirty="0" smtClean="0">
                <a:latin typeface="Times New Roman" pitchFamily="18"/>
              </a:rPr>
              <a:t>Создать почтовый ящик </a:t>
            </a:r>
            <a:r>
              <a:rPr lang="ru-RU" sz="4000" dirty="0">
                <a:latin typeface="Times New Roman" pitchFamily="18"/>
              </a:rPr>
              <a:t>актива </a:t>
            </a:r>
            <a:r>
              <a:rPr lang="ru-RU" sz="4000" dirty="0" smtClean="0">
                <a:latin typeface="Times New Roman" pitchFamily="18"/>
              </a:rPr>
              <a:t>школы </a:t>
            </a:r>
            <a:r>
              <a:rPr lang="ru-RU" sz="4000" dirty="0">
                <a:latin typeface="Times New Roman" pitchFamily="18"/>
              </a:rPr>
              <a:t>для обратной связи со </a:t>
            </a:r>
            <a:r>
              <a:rPr lang="ru-RU" sz="4000" dirty="0" smtClean="0">
                <a:latin typeface="Times New Roman" pitchFamily="18"/>
              </a:rPr>
              <a:t>мной, как с лидером </a:t>
            </a:r>
            <a:r>
              <a:rPr lang="ru-RU" sz="3000" dirty="0" smtClean="0">
                <a:latin typeface="Times New Roman" pitchFamily="18"/>
              </a:rPr>
              <a:t>(</a:t>
            </a:r>
            <a:r>
              <a:rPr lang="ru-RU" sz="3000" dirty="0">
                <a:latin typeface="Times New Roman" pitchFamily="18"/>
              </a:rPr>
              <a:t>предложения</a:t>
            </a:r>
            <a:r>
              <a:rPr lang="ru-RU" sz="3000" dirty="0" smtClean="0">
                <a:latin typeface="Times New Roman" pitchFamily="18"/>
              </a:rPr>
              <a:t>, замечания, отзывы</a:t>
            </a:r>
            <a:r>
              <a:rPr lang="ru-RU" sz="3000" dirty="0">
                <a:latin typeface="Times New Roman" pitchFamily="18"/>
              </a:rPr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8" y="143999"/>
            <a:ext cx="9000000" cy="705600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cool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176</Words>
  <Application>Microsoft Office PowerPoint</Application>
  <PresentationFormat>Произвольный</PresentationFormat>
  <Paragraphs>30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Microsoft YaHei</vt:lpstr>
      <vt:lpstr>Albany</vt:lpstr>
      <vt:lpstr>Arial</vt:lpstr>
      <vt:lpstr>Calibri</vt:lpstr>
      <vt:lpstr>Lucida Sans Unicode</vt:lpstr>
      <vt:lpstr>Mangal</vt:lpstr>
      <vt:lpstr>Tahoma</vt:lpstr>
      <vt:lpstr>Thorndale</vt:lpstr>
      <vt:lpstr>Times New Roman</vt:lpstr>
      <vt:lpstr>Обычный</vt:lpstr>
      <vt:lpstr>lyt cool</vt:lpstr>
      <vt:lpstr>ФЁДОРОВ ДМИТРИЙ- ВАШ КАНДИДАТ!</vt:lpstr>
      <vt:lpstr>Презентация PowerPoint</vt:lpstr>
      <vt:lpstr>Я предлагаю: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ФЁДОРОВ ДМИТРИЙ-ВАШ КАНДИДАТ!!!</dc:title>
  <dc:creator>Христова Елена Борисовна</dc:creator>
  <cp:lastModifiedBy>Христова Елена Борисовна</cp:lastModifiedBy>
  <cp:revision>7</cp:revision>
  <dcterms:created xsi:type="dcterms:W3CDTF">2020-09-14T17:03:59Z</dcterms:created>
  <dcterms:modified xsi:type="dcterms:W3CDTF">2020-09-15T10:19:55Z</dcterms:modified>
</cp:coreProperties>
</file>