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7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7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4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4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0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7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0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9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CE0B-1A0D-48D8-9174-61BE328E1D6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502E-0522-4FA2-ACC4-81B97E918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60"/>
            <a:ext cx="9141978" cy="68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6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5731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544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5527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3" y="0"/>
            <a:ext cx="9276521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99392"/>
            <a:ext cx="1043608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7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-18760"/>
            <a:ext cx="9426700" cy="71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3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721080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736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49" y="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080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4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Савин Евгений Александрович</cp:lastModifiedBy>
  <cp:revision>7</cp:revision>
  <dcterms:created xsi:type="dcterms:W3CDTF">2019-01-27T10:18:04Z</dcterms:created>
  <dcterms:modified xsi:type="dcterms:W3CDTF">2019-01-28T06:07:03Z</dcterms:modified>
</cp:coreProperties>
</file>